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2" r:id="rId6"/>
    <p:sldId id="275" r:id="rId7"/>
    <p:sldId id="261" r:id="rId8"/>
    <p:sldId id="263" r:id="rId9"/>
    <p:sldId id="264" r:id="rId10"/>
    <p:sldId id="265" r:id="rId11"/>
    <p:sldId id="274" r:id="rId12"/>
    <p:sldId id="266" r:id="rId13"/>
    <p:sldId id="267" r:id="rId14"/>
    <p:sldId id="269" r:id="rId15"/>
    <p:sldId id="284" r:id="rId16"/>
    <p:sldId id="270" r:id="rId17"/>
    <p:sldId id="272" r:id="rId18"/>
    <p:sldId id="271" r:id="rId19"/>
    <p:sldId id="273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3" autoAdjust="0"/>
    <p:restoredTop sz="94747" autoAdjust="0"/>
  </p:normalViewPr>
  <p:slideViewPr>
    <p:cSldViewPr>
      <p:cViewPr varScale="1">
        <p:scale>
          <a:sx n="69" d="100"/>
          <a:sy n="69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The common spelling errors</a:t>
            </a:r>
            <a:endParaRPr lang="en-US" dirty="0"/>
          </a:p>
        </c:rich>
      </c:tx>
      <c:layout/>
      <c:spPr>
        <a:ln>
          <a:solidFill>
            <a:schemeClr val="accent1"/>
          </a:solidFill>
        </a:ln>
      </c:spPr>
    </c:title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8670000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2">
                  <a:lumMod val="75000"/>
                </a:schemeClr>
              </a:solidFill>
            </c:spPr>
          </c:dPt>
          <c:cat>
            <c:strRef>
              <c:f>Sheet1!$A$2:$A$5</c:f>
              <c:strCache>
                <c:ptCount val="2"/>
                <c:pt idx="0">
                  <c:v>Receive</c:v>
                </c:pt>
                <c:pt idx="1">
                  <c:v>Recieve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30000000</c:v>
                </c:pt>
                <c:pt idx="1">
                  <c:v>8670000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300000000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Sheet1!$A$2:$A$5</c:f>
              <c:strCache>
                <c:ptCount val="2"/>
                <c:pt idx="0">
                  <c:v>Receive</c:v>
                </c:pt>
                <c:pt idx="1">
                  <c:v>Recieve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overlap val="100"/>
        <c:axId val="133489792"/>
        <c:axId val="133491328"/>
      </c:barChart>
      <c:catAx>
        <c:axId val="133489792"/>
        <c:scaling>
          <c:orientation val="minMax"/>
        </c:scaling>
        <c:axPos val="l"/>
        <c:numFmt formatCode="General" sourceLinked="0"/>
        <c:tickLblPos val="nextTo"/>
        <c:crossAx val="133491328"/>
        <c:crosses val="autoZero"/>
        <c:auto val="1"/>
        <c:lblAlgn val="ctr"/>
        <c:lblOffset val="100"/>
      </c:catAx>
      <c:valAx>
        <c:axId val="133491328"/>
        <c:scaling>
          <c:orientation val="minMax"/>
        </c:scaling>
        <c:axPos val="b"/>
        <c:majorGridlines/>
        <c:numFmt formatCode="General" sourceLinked="1"/>
        <c:tickLblPos val="nextTo"/>
        <c:crossAx val="133489792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ln>
      <a:solidFill>
        <a:schemeClr val="bg1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686518-0407-4437-ABED-FEE70394A66A}" type="doc">
      <dgm:prSet loTypeId="urn:microsoft.com/office/officeart/2005/8/layout/hierarchy4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93CAA65-9346-4D3E-964F-E853BF421229}">
      <dgm:prSet phldrT="[Text]" custT="1"/>
      <dgm:spPr/>
      <dgm:t>
        <a:bodyPr/>
        <a:lstStyle/>
        <a:p>
          <a:r>
            <a:rPr lang="en-US" sz="2000" dirty="0" smtClean="0"/>
            <a:t>The use of annotated versus </a:t>
          </a:r>
          <a:r>
            <a:rPr lang="en-US" sz="2000" dirty="0" err="1" smtClean="0"/>
            <a:t>unannotated</a:t>
          </a:r>
          <a:r>
            <a:rPr lang="en-US" sz="2000" dirty="0" smtClean="0"/>
            <a:t> corpora</a:t>
          </a:r>
          <a:endParaRPr lang="en-US" sz="2000" dirty="0"/>
        </a:p>
      </dgm:t>
    </dgm:pt>
    <dgm:pt modelId="{D2329912-FEB1-4B8F-B404-F99D894A3215}" type="parTrans" cxnId="{9D178176-F7A1-4224-9B4B-46E97B7687EB}">
      <dgm:prSet/>
      <dgm:spPr/>
      <dgm:t>
        <a:bodyPr/>
        <a:lstStyle/>
        <a:p>
          <a:endParaRPr lang="en-US"/>
        </a:p>
      </dgm:t>
    </dgm:pt>
    <dgm:pt modelId="{BECC90E6-74BC-454D-8551-4B3D940B2E73}" type="sibTrans" cxnId="{9D178176-F7A1-4224-9B4B-46E97B7687EB}">
      <dgm:prSet/>
      <dgm:spPr/>
      <dgm:t>
        <a:bodyPr/>
        <a:lstStyle/>
        <a:p>
          <a:endParaRPr lang="en-US"/>
        </a:p>
      </dgm:t>
    </dgm:pt>
    <dgm:pt modelId="{1DF6CD39-0612-4D76-A831-4CB71391A9D1}">
      <dgm:prSet custT="1"/>
      <dgm:spPr/>
      <dgm:t>
        <a:bodyPr/>
        <a:lstStyle/>
        <a:p>
          <a:r>
            <a:rPr lang="en-US" sz="1800" dirty="0" smtClean="0"/>
            <a:t>Data collection regime</a:t>
          </a:r>
          <a:endParaRPr lang="en-US" sz="1800" dirty="0"/>
        </a:p>
      </dgm:t>
    </dgm:pt>
    <dgm:pt modelId="{0762D093-554B-4F8F-8D24-9F69382F0647}" type="parTrans" cxnId="{4D66A00D-1B29-4154-82C7-02AC992F6569}">
      <dgm:prSet/>
      <dgm:spPr/>
      <dgm:t>
        <a:bodyPr/>
        <a:lstStyle/>
        <a:p>
          <a:endParaRPr lang="en-US"/>
        </a:p>
      </dgm:t>
    </dgm:pt>
    <dgm:pt modelId="{2577BDEA-7518-43AB-A56E-1BD4C1BAB3DE}" type="sibTrans" cxnId="{4D66A00D-1B29-4154-82C7-02AC992F6569}">
      <dgm:prSet/>
      <dgm:spPr/>
      <dgm:t>
        <a:bodyPr/>
        <a:lstStyle/>
        <a:p>
          <a:endParaRPr lang="en-US"/>
        </a:p>
      </dgm:t>
    </dgm:pt>
    <dgm:pt modelId="{209D70F1-E166-453F-A2DB-63A986F8194E}">
      <dgm:prSet custT="1"/>
      <dgm:spPr/>
      <dgm:t>
        <a:bodyPr/>
        <a:lstStyle/>
        <a:p>
          <a:r>
            <a:rPr lang="en-US" sz="1800" dirty="0" smtClean="0"/>
            <a:t> Total accountability versus data selection</a:t>
          </a:r>
          <a:endParaRPr lang="en-US" sz="1800" dirty="0"/>
        </a:p>
      </dgm:t>
    </dgm:pt>
    <dgm:pt modelId="{266B2FF2-5094-4FFA-8DCF-DDF582B8725B}" type="parTrans" cxnId="{7F5037DE-6D77-4684-96AE-261E13527B25}">
      <dgm:prSet/>
      <dgm:spPr/>
      <dgm:t>
        <a:bodyPr/>
        <a:lstStyle/>
        <a:p>
          <a:endParaRPr lang="en-US"/>
        </a:p>
      </dgm:t>
    </dgm:pt>
    <dgm:pt modelId="{C0B19A4B-87F9-4F2F-8C2D-0DC355E15894}" type="sibTrans" cxnId="{7F5037DE-6D77-4684-96AE-261E13527B25}">
      <dgm:prSet/>
      <dgm:spPr/>
      <dgm:t>
        <a:bodyPr/>
        <a:lstStyle/>
        <a:p>
          <a:endParaRPr lang="en-US"/>
        </a:p>
      </dgm:t>
    </dgm:pt>
    <dgm:pt modelId="{03E7077C-2540-4224-9C4B-40DC762980DC}">
      <dgm:prSet custT="1"/>
      <dgm:spPr/>
      <dgm:t>
        <a:bodyPr/>
        <a:lstStyle/>
        <a:p>
          <a:r>
            <a:rPr lang="en-US" sz="2000" dirty="0" smtClean="0"/>
            <a:t>Multilingual versus monolingual corpora</a:t>
          </a:r>
          <a:endParaRPr lang="en-US" sz="2000" dirty="0"/>
        </a:p>
      </dgm:t>
    </dgm:pt>
    <dgm:pt modelId="{E3586495-17A8-493B-B5B6-F41914D4F44F}" type="parTrans" cxnId="{C47A96BC-09F8-4EBE-BD47-0A3FACDCE884}">
      <dgm:prSet/>
      <dgm:spPr/>
      <dgm:t>
        <a:bodyPr/>
        <a:lstStyle/>
        <a:p>
          <a:endParaRPr lang="en-US"/>
        </a:p>
      </dgm:t>
    </dgm:pt>
    <dgm:pt modelId="{A9F417A1-5002-48FB-AFF3-7BCADF5ECDA1}" type="sibTrans" cxnId="{C47A96BC-09F8-4EBE-BD47-0A3FACDCE884}">
      <dgm:prSet/>
      <dgm:spPr/>
      <dgm:t>
        <a:bodyPr/>
        <a:lstStyle/>
        <a:p>
          <a:endParaRPr lang="en-US"/>
        </a:p>
      </dgm:t>
    </dgm:pt>
    <dgm:pt modelId="{B09C53AA-FD22-46FF-A785-18B17F84B186}">
      <dgm:prSet custT="1"/>
      <dgm:spPr/>
      <dgm:t>
        <a:bodyPr/>
        <a:lstStyle/>
        <a:p>
          <a:r>
            <a:rPr lang="en-US" sz="1800" b="0" dirty="0" smtClean="0"/>
            <a:t>Mode of communication</a:t>
          </a:r>
          <a:endParaRPr lang="en-US" sz="1800" b="0" dirty="0"/>
        </a:p>
      </dgm:t>
    </dgm:pt>
    <dgm:pt modelId="{FEE74A69-3475-4424-9229-BEE8E9BA342E}" type="parTrans" cxnId="{6671A0A4-424B-4F81-8007-CDC24D432251}">
      <dgm:prSet/>
      <dgm:spPr/>
      <dgm:t>
        <a:bodyPr/>
        <a:lstStyle/>
        <a:p>
          <a:endParaRPr lang="en-US"/>
        </a:p>
      </dgm:t>
    </dgm:pt>
    <dgm:pt modelId="{7E3FA765-4325-423C-9915-9EC307FC4004}" type="sibTrans" cxnId="{6671A0A4-424B-4F81-8007-CDC24D432251}">
      <dgm:prSet/>
      <dgm:spPr/>
      <dgm:t>
        <a:bodyPr/>
        <a:lstStyle/>
        <a:p>
          <a:endParaRPr lang="en-US"/>
        </a:p>
      </dgm:t>
    </dgm:pt>
    <dgm:pt modelId="{76234423-0AD8-4F24-8134-1A353C6CE87E}">
      <dgm:prSet phldrT="[Text]" custT="1"/>
      <dgm:spPr/>
      <dgm:t>
        <a:bodyPr/>
        <a:lstStyle/>
        <a:p>
          <a:r>
            <a:rPr lang="en-US" sz="2800" b="0" dirty="0" smtClean="0"/>
            <a:t>Corpus-based versus corpus-driven linguistics</a:t>
          </a:r>
          <a:endParaRPr lang="en-US" sz="2800" b="0" dirty="0"/>
        </a:p>
      </dgm:t>
    </dgm:pt>
    <dgm:pt modelId="{7E696C08-4E5A-4C40-9E9C-A841FFFA7CAD}" type="sibTrans" cxnId="{F81E992A-3D15-4636-9FE0-AF8E500BD839}">
      <dgm:prSet/>
      <dgm:spPr/>
      <dgm:t>
        <a:bodyPr/>
        <a:lstStyle/>
        <a:p>
          <a:endParaRPr lang="en-US"/>
        </a:p>
      </dgm:t>
    </dgm:pt>
    <dgm:pt modelId="{E8808D05-784C-4500-85D3-B6D72A1C397E}" type="parTrans" cxnId="{F81E992A-3D15-4636-9FE0-AF8E500BD839}">
      <dgm:prSet/>
      <dgm:spPr/>
      <dgm:t>
        <a:bodyPr/>
        <a:lstStyle/>
        <a:p>
          <a:endParaRPr lang="en-US"/>
        </a:p>
      </dgm:t>
    </dgm:pt>
    <dgm:pt modelId="{24075E32-E566-4014-9D48-545F340BC192}" type="pres">
      <dgm:prSet presAssocID="{A3686518-0407-4437-ABED-FEE70394A66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B17CAA4-8647-41B9-A2CE-7BC61B3BC14C}" type="pres">
      <dgm:prSet presAssocID="{76234423-0AD8-4F24-8134-1A353C6CE87E}" presName="vertOne" presStyleCnt="0"/>
      <dgm:spPr/>
    </dgm:pt>
    <dgm:pt modelId="{6DD47208-0F33-4DDA-8E62-ACF8FC3DF72F}" type="pres">
      <dgm:prSet presAssocID="{76234423-0AD8-4F24-8134-1A353C6CE87E}" presName="txOne" presStyleLbl="node0" presStyleIdx="0" presStyleCnt="1" custScaleX="47412" custScaleY="381884" custLinFactY="76157" custLinFactNeighborX="-3189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D41DB9-4E74-42EE-B99F-09D5A87B445D}" type="pres">
      <dgm:prSet presAssocID="{76234423-0AD8-4F24-8134-1A353C6CE87E}" presName="parTransOne" presStyleCnt="0"/>
      <dgm:spPr/>
    </dgm:pt>
    <dgm:pt modelId="{6AE765EC-0C89-43F4-8569-26650D469FBD}" type="pres">
      <dgm:prSet presAssocID="{76234423-0AD8-4F24-8134-1A353C6CE87E}" presName="horzOne" presStyleCnt="0"/>
      <dgm:spPr/>
    </dgm:pt>
    <dgm:pt modelId="{4A34313D-7718-4F30-B41C-774E78E9D977}" type="pres">
      <dgm:prSet presAssocID="{F93CAA65-9346-4D3E-964F-E853BF421229}" presName="vertTwo" presStyleCnt="0"/>
      <dgm:spPr/>
    </dgm:pt>
    <dgm:pt modelId="{69D071E2-63F6-4EBB-A9F8-10C9AABB9BB1}" type="pres">
      <dgm:prSet presAssocID="{F93CAA65-9346-4D3E-964F-E853BF421229}" presName="txTwo" presStyleLbl="node2" presStyleIdx="0" presStyleCnt="3" custScaleX="68730" custScaleY="300193" custLinFactY="262591" custLinFactNeighborX="-11495" custLinFactNeighborY="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B32376-F7E9-4AAA-BD5B-D083577170E1}" type="pres">
      <dgm:prSet presAssocID="{F93CAA65-9346-4D3E-964F-E853BF421229}" presName="parTransTwo" presStyleCnt="0"/>
      <dgm:spPr/>
    </dgm:pt>
    <dgm:pt modelId="{806924BA-B25D-4B8D-A41B-2BE573978872}" type="pres">
      <dgm:prSet presAssocID="{F93CAA65-9346-4D3E-964F-E853BF421229}" presName="horzTwo" presStyleCnt="0"/>
      <dgm:spPr/>
    </dgm:pt>
    <dgm:pt modelId="{CB226D3F-EE43-437B-972F-8012DC1A2010}" type="pres">
      <dgm:prSet presAssocID="{209D70F1-E166-453F-A2DB-63A986F8194E}" presName="vertThree" presStyleCnt="0"/>
      <dgm:spPr/>
    </dgm:pt>
    <dgm:pt modelId="{B5698901-5581-42FB-9F4E-B1C21F876C45}" type="pres">
      <dgm:prSet presAssocID="{209D70F1-E166-453F-A2DB-63A986F8194E}" presName="txThree" presStyleLbl="node3" presStyleIdx="0" presStyleCnt="2" custScaleX="2000000" custScaleY="484290" custLinFactX="1388323" custLinFactNeighborX="1400000" custLinFactNeighborY="-60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79CAF3-5D9A-4E06-82D9-C406AD929C02}" type="pres">
      <dgm:prSet presAssocID="{209D70F1-E166-453F-A2DB-63A986F8194E}" presName="horzThree" presStyleCnt="0"/>
      <dgm:spPr/>
    </dgm:pt>
    <dgm:pt modelId="{378FA625-8B9E-4C15-B676-578CEB73777F}" type="pres">
      <dgm:prSet presAssocID="{C0B19A4B-87F9-4F2F-8C2D-0DC355E15894}" presName="sibSpaceThree" presStyleCnt="0"/>
      <dgm:spPr/>
    </dgm:pt>
    <dgm:pt modelId="{0765F742-5E54-4613-89D2-23B5F1975023}" type="pres">
      <dgm:prSet presAssocID="{B09C53AA-FD22-46FF-A785-18B17F84B186}" presName="vertThree" presStyleCnt="0"/>
      <dgm:spPr/>
    </dgm:pt>
    <dgm:pt modelId="{DF456C93-0EBF-4FF8-A00F-7A9D3A59F0E9}" type="pres">
      <dgm:prSet presAssocID="{B09C53AA-FD22-46FF-A785-18B17F84B186}" presName="txThree" presStyleLbl="node3" presStyleIdx="1" presStyleCnt="2" custScaleX="2000000" custScaleY="300037" custLinFactX="-900000" custLinFactY="-200000" custLinFactNeighborX="-962016" custLinFactNeighborY="-2652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5834FC-5BA4-4E0C-B81A-1BA583C1001B}" type="pres">
      <dgm:prSet presAssocID="{B09C53AA-FD22-46FF-A785-18B17F84B186}" presName="horzThree" presStyleCnt="0"/>
      <dgm:spPr/>
    </dgm:pt>
    <dgm:pt modelId="{C0DC9CD8-9005-42D2-9928-73CE1EC27D5A}" type="pres">
      <dgm:prSet presAssocID="{BECC90E6-74BC-454D-8551-4B3D940B2E73}" presName="sibSpaceTwo" presStyleCnt="0"/>
      <dgm:spPr/>
    </dgm:pt>
    <dgm:pt modelId="{3D4DDF0A-4FF9-456C-8F52-C2977AF14FFC}" type="pres">
      <dgm:prSet presAssocID="{1DF6CD39-0612-4D76-A831-4CB71391A9D1}" presName="vertTwo" presStyleCnt="0"/>
      <dgm:spPr/>
    </dgm:pt>
    <dgm:pt modelId="{B1F7B013-A7F4-4657-A12C-AA6F6D5031B1}" type="pres">
      <dgm:prSet presAssocID="{1DF6CD39-0612-4D76-A831-4CB71391A9D1}" presName="txTwo" presStyleLbl="node2" presStyleIdx="1" presStyleCnt="3" custScaleX="2000000" custScaleY="316591" custLinFactX="724551" custLinFactNeighborX="800000" custLinFactNeighborY="269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EF5299-0EE5-47A7-9968-767A70296E97}" type="pres">
      <dgm:prSet presAssocID="{1DF6CD39-0612-4D76-A831-4CB71391A9D1}" presName="horzTwo" presStyleCnt="0"/>
      <dgm:spPr/>
    </dgm:pt>
    <dgm:pt modelId="{92A65799-2EF1-4EF2-BB36-AFE6AFC9C6A3}" type="pres">
      <dgm:prSet presAssocID="{2577BDEA-7518-43AB-A56E-1BD4C1BAB3DE}" presName="sibSpaceTwo" presStyleCnt="0"/>
      <dgm:spPr/>
    </dgm:pt>
    <dgm:pt modelId="{74E3D2AB-8005-46D7-8010-D6DAA48DEC8F}" type="pres">
      <dgm:prSet presAssocID="{03E7077C-2540-4224-9C4B-40DC762980DC}" presName="vertTwo" presStyleCnt="0"/>
      <dgm:spPr/>
    </dgm:pt>
    <dgm:pt modelId="{C6D98974-9AAE-44E8-AA82-149A9FD0023B}" type="pres">
      <dgm:prSet presAssocID="{03E7077C-2540-4224-9C4B-40DC762980DC}" presName="txTwo" presStyleLbl="node2" presStyleIdx="2" presStyleCnt="3" custScaleX="2000000" custScaleY="346094" custLinFactX="-668939" custLinFactY="193722" custLinFactNeighborX="-700000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0606FD-FC66-4B73-801C-6CE6C1FCFEBF}" type="pres">
      <dgm:prSet presAssocID="{03E7077C-2540-4224-9C4B-40DC762980DC}" presName="horzTwo" presStyleCnt="0"/>
      <dgm:spPr/>
    </dgm:pt>
  </dgm:ptLst>
  <dgm:cxnLst>
    <dgm:cxn modelId="{4D66A00D-1B29-4154-82C7-02AC992F6569}" srcId="{76234423-0AD8-4F24-8134-1A353C6CE87E}" destId="{1DF6CD39-0612-4D76-A831-4CB71391A9D1}" srcOrd="1" destOrd="0" parTransId="{0762D093-554B-4F8F-8D24-9F69382F0647}" sibTransId="{2577BDEA-7518-43AB-A56E-1BD4C1BAB3DE}"/>
    <dgm:cxn modelId="{46E4C666-2FCD-48A2-9AA2-6D05BA3A5F4E}" type="presOf" srcId="{209D70F1-E166-453F-A2DB-63A986F8194E}" destId="{B5698901-5581-42FB-9F4E-B1C21F876C45}" srcOrd="0" destOrd="0" presId="urn:microsoft.com/office/officeart/2005/8/layout/hierarchy4"/>
    <dgm:cxn modelId="{C47A96BC-09F8-4EBE-BD47-0A3FACDCE884}" srcId="{76234423-0AD8-4F24-8134-1A353C6CE87E}" destId="{03E7077C-2540-4224-9C4B-40DC762980DC}" srcOrd="2" destOrd="0" parTransId="{E3586495-17A8-493B-B5B6-F41914D4F44F}" sibTransId="{A9F417A1-5002-48FB-AFF3-7BCADF5ECDA1}"/>
    <dgm:cxn modelId="{F81E992A-3D15-4636-9FE0-AF8E500BD839}" srcId="{A3686518-0407-4437-ABED-FEE70394A66A}" destId="{76234423-0AD8-4F24-8134-1A353C6CE87E}" srcOrd="0" destOrd="0" parTransId="{E8808D05-784C-4500-85D3-B6D72A1C397E}" sibTransId="{7E696C08-4E5A-4C40-9E9C-A841FFFA7CAD}"/>
    <dgm:cxn modelId="{09A6C362-55D1-421F-B200-0073AC596160}" type="presOf" srcId="{76234423-0AD8-4F24-8134-1A353C6CE87E}" destId="{6DD47208-0F33-4DDA-8E62-ACF8FC3DF72F}" srcOrd="0" destOrd="0" presId="urn:microsoft.com/office/officeart/2005/8/layout/hierarchy4"/>
    <dgm:cxn modelId="{A61E1C93-773D-446A-AEF1-CFEC2EF436FB}" type="presOf" srcId="{1DF6CD39-0612-4D76-A831-4CB71391A9D1}" destId="{B1F7B013-A7F4-4657-A12C-AA6F6D5031B1}" srcOrd="0" destOrd="0" presId="urn:microsoft.com/office/officeart/2005/8/layout/hierarchy4"/>
    <dgm:cxn modelId="{6671A0A4-424B-4F81-8007-CDC24D432251}" srcId="{F93CAA65-9346-4D3E-964F-E853BF421229}" destId="{B09C53AA-FD22-46FF-A785-18B17F84B186}" srcOrd="1" destOrd="0" parTransId="{FEE74A69-3475-4424-9229-BEE8E9BA342E}" sibTransId="{7E3FA765-4325-423C-9915-9EC307FC4004}"/>
    <dgm:cxn modelId="{2A7F6EE2-546C-44DA-8B84-00AC44C5FF24}" type="presOf" srcId="{B09C53AA-FD22-46FF-A785-18B17F84B186}" destId="{DF456C93-0EBF-4FF8-A00F-7A9D3A59F0E9}" srcOrd="0" destOrd="0" presId="urn:microsoft.com/office/officeart/2005/8/layout/hierarchy4"/>
    <dgm:cxn modelId="{7F5037DE-6D77-4684-96AE-261E13527B25}" srcId="{F93CAA65-9346-4D3E-964F-E853BF421229}" destId="{209D70F1-E166-453F-A2DB-63A986F8194E}" srcOrd="0" destOrd="0" parTransId="{266B2FF2-5094-4FFA-8DCF-DDF582B8725B}" sibTransId="{C0B19A4B-87F9-4F2F-8C2D-0DC355E15894}"/>
    <dgm:cxn modelId="{2550725A-FD4B-4A63-A50C-C4AD811844F7}" type="presOf" srcId="{03E7077C-2540-4224-9C4B-40DC762980DC}" destId="{C6D98974-9AAE-44E8-AA82-149A9FD0023B}" srcOrd="0" destOrd="0" presId="urn:microsoft.com/office/officeart/2005/8/layout/hierarchy4"/>
    <dgm:cxn modelId="{978262C4-577A-4F50-B756-40B312177E16}" type="presOf" srcId="{A3686518-0407-4437-ABED-FEE70394A66A}" destId="{24075E32-E566-4014-9D48-545F340BC192}" srcOrd="0" destOrd="0" presId="urn:microsoft.com/office/officeart/2005/8/layout/hierarchy4"/>
    <dgm:cxn modelId="{9D178176-F7A1-4224-9B4B-46E97B7687EB}" srcId="{76234423-0AD8-4F24-8134-1A353C6CE87E}" destId="{F93CAA65-9346-4D3E-964F-E853BF421229}" srcOrd="0" destOrd="0" parTransId="{D2329912-FEB1-4B8F-B404-F99D894A3215}" sibTransId="{BECC90E6-74BC-454D-8551-4B3D940B2E73}"/>
    <dgm:cxn modelId="{DE4E1008-890B-4B2A-8784-3372B627F382}" type="presOf" srcId="{F93CAA65-9346-4D3E-964F-E853BF421229}" destId="{69D071E2-63F6-4EBB-A9F8-10C9AABB9BB1}" srcOrd="0" destOrd="0" presId="urn:microsoft.com/office/officeart/2005/8/layout/hierarchy4"/>
    <dgm:cxn modelId="{8734E20A-2869-4D4C-814E-19D953D32289}" type="presParOf" srcId="{24075E32-E566-4014-9D48-545F340BC192}" destId="{2B17CAA4-8647-41B9-A2CE-7BC61B3BC14C}" srcOrd="0" destOrd="0" presId="urn:microsoft.com/office/officeart/2005/8/layout/hierarchy4"/>
    <dgm:cxn modelId="{AD8DCB72-E568-4DD4-9334-23534EEFA17C}" type="presParOf" srcId="{2B17CAA4-8647-41B9-A2CE-7BC61B3BC14C}" destId="{6DD47208-0F33-4DDA-8E62-ACF8FC3DF72F}" srcOrd="0" destOrd="0" presId="urn:microsoft.com/office/officeart/2005/8/layout/hierarchy4"/>
    <dgm:cxn modelId="{848EB0A5-D28B-4DCF-8983-6332ACC26A51}" type="presParOf" srcId="{2B17CAA4-8647-41B9-A2CE-7BC61B3BC14C}" destId="{C0D41DB9-4E74-42EE-B99F-09D5A87B445D}" srcOrd="1" destOrd="0" presId="urn:microsoft.com/office/officeart/2005/8/layout/hierarchy4"/>
    <dgm:cxn modelId="{F0447061-D3F7-4C53-AC80-2F5973C3061A}" type="presParOf" srcId="{2B17CAA4-8647-41B9-A2CE-7BC61B3BC14C}" destId="{6AE765EC-0C89-43F4-8569-26650D469FBD}" srcOrd="2" destOrd="0" presId="urn:microsoft.com/office/officeart/2005/8/layout/hierarchy4"/>
    <dgm:cxn modelId="{E3C7443B-F63E-40AD-AB5F-D80AC922F678}" type="presParOf" srcId="{6AE765EC-0C89-43F4-8569-26650D469FBD}" destId="{4A34313D-7718-4F30-B41C-774E78E9D977}" srcOrd="0" destOrd="0" presId="urn:microsoft.com/office/officeart/2005/8/layout/hierarchy4"/>
    <dgm:cxn modelId="{2CB2DC67-AF8B-45EC-BD77-246582F1C6BC}" type="presParOf" srcId="{4A34313D-7718-4F30-B41C-774E78E9D977}" destId="{69D071E2-63F6-4EBB-A9F8-10C9AABB9BB1}" srcOrd="0" destOrd="0" presId="urn:microsoft.com/office/officeart/2005/8/layout/hierarchy4"/>
    <dgm:cxn modelId="{4C039ADF-DFDF-4F80-B6AA-F4270E0A6E0C}" type="presParOf" srcId="{4A34313D-7718-4F30-B41C-774E78E9D977}" destId="{03B32376-F7E9-4AAA-BD5B-D083577170E1}" srcOrd="1" destOrd="0" presId="urn:microsoft.com/office/officeart/2005/8/layout/hierarchy4"/>
    <dgm:cxn modelId="{54E6F6B3-A7D4-4DED-ABCA-ED3E45D64B0D}" type="presParOf" srcId="{4A34313D-7718-4F30-B41C-774E78E9D977}" destId="{806924BA-B25D-4B8D-A41B-2BE573978872}" srcOrd="2" destOrd="0" presId="urn:microsoft.com/office/officeart/2005/8/layout/hierarchy4"/>
    <dgm:cxn modelId="{BDCC313E-B777-4307-8A58-2BF1449DFA31}" type="presParOf" srcId="{806924BA-B25D-4B8D-A41B-2BE573978872}" destId="{CB226D3F-EE43-437B-972F-8012DC1A2010}" srcOrd="0" destOrd="0" presId="urn:microsoft.com/office/officeart/2005/8/layout/hierarchy4"/>
    <dgm:cxn modelId="{88AF64F3-0D04-44D5-A41A-87222119C4E8}" type="presParOf" srcId="{CB226D3F-EE43-437B-972F-8012DC1A2010}" destId="{B5698901-5581-42FB-9F4E-B1C21F876C45}" srcOrd="0" destOrd="0" presId="urn:microsoft.com/office/officeart/2005/8/layout/hierarchy4"/>
    <dgm:cxn modelId="{AFC40016-841F-4646-AC0B-E696C6A26AD3}" type="presParOf" srcId="{CB226D3F-EE43-437B-972F-8012DC1A2010}" destId="{EF79CAF3-5D9A-4E06-82D9-C406AD929C02}" srcOrd="1" destOrd="0" presId="urn:microsoft.com/office/officeart/2005/8/layout/hierarchy4"/>
    <dgm:cxn modelId="{6904F9BB-89A3-4B3D-A27E-E4FD114CDF73}" type="presParOf" srcId="{806924BA-B25D-4B8D-A41B-2BE573978872}" destId="{378FA625-8B9E-4C15-B676-578CEB73777F}" srcOrd="1" destOrd="0" presId="urn:microsoft.com/office/officeart/2005/8/layout/hierarchy4"/>
    <dgm:cxn modelId="{C677FCAD-9E1F-4AC5-8782-0365796E8905}" type="presParOf" srcId="{806924BA-B25D-4B8D-A41B-2BE573978872}" destId="{0765F742-5E54-4613-89D2-23B5F1975023}" srcOrd="2" destOrd="0" presId="urn:microsoft.com/office/officeart/2005/8/layout/hierarchy4"/>
    <dgm:cxn modelId="{A042FA45-1CFF-4229-98C5-9D3AC654AB44}" type="presParOf" srcId="{0765F742-5E54-4613-89D2-23B5F1975023}" destId="{DF456C93-0EBF-4FF8-A00F-7A9D3A59F0E9}" srcOrd="0" destOrd="0" presId="urn:microsoft.com/office/officeart/2005/8/layout/hierarchy4"/>
    <dgm:cxn modelId="{4A91342C-8F04-40B7-984B-2F410B196413}" type="presParOf" srcId="{0765F742-5E54-4613-89D2-23B5F1975023}" destId="{555834FC-5BA4-4E0C-B81A-1BA583C1001B}" srcOrd="1" destOrd="0" presId="urn:microsoft.com/office/officeart/2005/8/layout/hierarchy4"/>
    <dgm:cxn modelId="{8D84B1E2-FCD9-46B8-8624-6879AFA3EE18}" type="presParOf" srcId="{6AE765EC-0C89-43F4-8569-26650D469FBD}" destId="{C0DC9CD8-9005-42D2-9928-73CE1EC27D5A}" srcOrd="1" destOrd="0" presId="urn:microsoft.com/office/officeart/2005/8/layout/hierarchy4"/>
    <dgm:cxn modelId="{24FE49A5-EC1B-45AB-A370-B2D185CC7A86}" type="presParOf" srcId="{6AE765EC-0C89-43F4-8569-26650D469FBD}" destId="{3D4DDF0A-4FF9-456C-8F52-C2977AF14FFC}" srcOrd="2" destOrd="0" presId="urn:microsoft.com/office/officeart/2005/8/layout/hierarchy4"/>
    <dgm:cxn modelId="{BDEE20A1-977F-4AB6-834A-574915644310}" type="presParOf" srcId="{3D4DDF0A-4FF9-456C-8F52-C2977AF14FFC}" destId="{B1F7B013-A7F4-4657-A12C-AA6F6D5031B1}" srcOrd="0" destOrd="0" presId="urn:microsoft.com/office/officeart/2005/8/layout/hierarchy4"/>
    <dgm:cxn modelId="{FC00DB38-7F3D-4DD1-91B9-43D3B65F7EDB}" type="presParOf" srcId="{3D4DDF0A-4FF9-456C-8F52-C2977AF14FFC}" destId="{C9EF5299-0EE5-47A7-9968-767A70296E97}" srcOrd="1" destOrd="0" presId="urn:microsoft.com/office/officeart/2005/8/layout/hierarchy4"/>
    <dgm:cxn modelId="{CD5D52A1-77ED-4315-A146-0C34A40A3BA7}" type="presParOf" srcId="{6AE765EC-0C89-43F4-8569-26650D469FBD}" destId="{92A65799-2EF1-4EF2-BB36-AFE6AFC9C6A3}" srcOrd="3" destOrd="0" presId="urn:microsoft.com/office/officeart/2005/8/layout/hierarchy4"/>
    <dgm:cxn modelId="{94858E41-82F9-4C4C-BC03-E6EF0E31E875}" type="presParOf" srcId="{6AE765EC-0C89-43F4-8569-26650D469FBD}" destId="{74E3D2AB-8005-46D7-8010-D6DAA48DEC8F}" srcOrd="4" destOrd="0" presId="urn:microsoft.com/office/officeart/2005/8/layout/hierarchy4"/>
    <dgm:cxn modelId="{379646BC-35B6-455F-B3A7-CA8D36EE1555}" type="presParOf" srcId="{74E3D2AB-8005-46D7-8010-D6DAA48DEC8F}" destId="{C6D98974-9AAE-44E8-AA82-149A9FD0023B}" srcOrd="0" destOrd="0" presId="urn:microsoft.com/office/officeart/2005/8/layout/hierarchy4"/>
    <dgm:cxn modelId="{1C8071FD-2B14-4397-A8F8-3EEF7DD88869}" type="presParOf" srcId="{74E3D2AB-8005-46D7-8010-D6DAA48DEC8F}" destId="{4E0606FD-FC66-4B73-801C-6CE6C1FCFEB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AADD57-B5C1-47ED-91AB-DBB738521F7A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DDD11B-D0DD-41CD-BC18-21AA7664184B}">
      <dgm:prSet phldrT="[Text]"/>
      <dgm:spPr/>
      <dgm:t>
        <a:bodyPr/>
        <a:lstStyle/>
        <a:p>
          <a:r>
            <a:rPr lang="en-US" dirty="0" smtClean="0"/>
            <a:t>Monitor Corpora</a:t>
          </a:r>
          <a:endParaRPr lang="en-US" dirty="0"/>
        </a:p>
      </dgm:t>
    </dgm:pt>
    <dgm:pt modelId="{A87E5FF6-0346-47AF-88FE-898464A2DC1D}" type="parTrans" cxnId="{2463C330-3E3D-4A83-A15B-BFC2C9E5C2BD}">
      <dgm:prSet/>
      <dgm:spPr/>
      <dgm:t>
        <a:bodyPr/>
        <a:lstStyle/>
        <a:p>
          <a:endParaRPr lang="en-US"/>
        </a:p>
      </dgm:t>
    </dgm:pt>
    <dgm:pt modelId="{AC69349A-9E46-4731-AFA2-DB11C4E62741}" type="sibTrans" cxnId="{2463C330-3E3D-4A83-A15B-BFC2C9E5C2BD}">
      <dgm:prSet/>
      <dgm:spPr/>
      <dgm:t>
        <a:bodyPr/>
        <a:lstStyle/>
        <a:p>
          <a:endParaRPr lang="en-US"/>
        </a:p>
      </dgm:t>
    </dgm:pt>
    <dgm:pt modelId="{878549CE-528B-4937-9097-BB560011FD93}">
      <dgm:prSet phldrT="[Text]"/>
      <dgm:spPr/>
      <dgm:t>
        <a:bodyPr/>
        <a:lstStyle/>
        <a:p>
          <a:r>
            <a:rPr lang="en-US" dirty="0" smtClean="0"/>
            <a:t>The Web as Corpus</a:t>
          </a:r>
          <a:endParaRPr lang="en-US" dirty="0"/>
        </a:p>
      </dgm:t>
    </dgm:pt>
    <dgm:pt modelId="{CEB9284F-7F5D-4755-BA96-94FF5A751082}" type="parTrans" cxnId="{B3304368-E458-4511-AE91-6CFC111122B0}">
      <dgm:prSet/>
      <dgm:spPr/>
      <dgm:t>
        <a:bodyPr/>
        <a:lstStyle/>
        <a:p>
          <a:endParaRPr lang="en-US"/>
        </a:p>
      </dgm:t>
    </dgm:pt>
    <dgm:pt modelId="{007E6DC8-F51C-46D0-A997-6B15BA2B8C1C}" type="sibTrans" cxnId="{B3304368-E458-4511-AE91-6CFC111122B0}">
      <dgm:prSet/>
      <dgm:spPr/>
      <dgm:t>
        <a:bodyPr/>
        <a:lstStyle/>
        <a:p>
          <a:endParaRPr lang="en-US"/>
        </a:p>
      </dgm:t>
    </dgm:pt>
    <dgm:pt modelId="{C1A4E93F-41CD-4AE8-8EF7-46360BA3D751}">
      <dgm:prSet phldrT="[Text]"/>
      <dgm:spPr/>
      <dgm:t>
        <a:bodyPr/>
        <a:lstStyle/>
        <a:p>
          <a:r>
            <a:rPr lang="en-US" dirty="0" smtClean="0"/>
            <a:t>Balanced Corpora</a:t>
          </a:r>
          <a:endParaRPr lang="en-US" dirty="0"/>
        </a:p>
      </dgm:t>
    </dgm:pt>
    <dgm:pt modelId="{A305DDC6-EBFD-42C5-8187-D2DA3AA3D293}" type="parTrans" cxnId="{414BA690-EA90-40BE-A8A6-501A998B06F8}">
      <dgm:prSet/>
      <dgm:spPr/>
      <dgm:t>
        <a:bodyPr/>
        <a:lstStyle/>
        <a:p>
          <a:endParaRPr lang="en-US"/>
        </a:p>
      </dgm:t>
    </dgm:pt>
    <dgm:pt modelId="{7C4AC760-3639-47A2-985A-211658F6EE99}" type="sibTrans" cxnId="{414BA690-EA90-40BE-A8A6-501A998B06F8}">
      <dgm:prSet/>
      <dgm:spPr/>
      <dgm:t>
        <a:bodyPr/>
        <a:lstStyle/>
        <a:p>
          <a:endParaRPr lang="en-US"/>
        </a:p>
      </dgm:t>
    </dgm:pt>
    <dgm:pt modelId="{26FD7826-B583-457A-A92C-6FBA71363294}">
      <dgm:prSet phldrT="[Text]"/>
      <dgm:spPr/>
      <dgm:t>
        <a:bodyPr/>
        <a:lstStyle/>
        <a:p>
          <a:r>
            <a:rPr lang="en-US" dirty="0" smtClean="0"/>
            <a:t>The Sample Corpus Approach</a:t>
          </a:r>
          <a:endParaRPr lang="en-US" dirty="0"/>
        </a:p>
      </dgm:t>
    </dgm:pt>
    <dgm:pt modelId="{BA26F730-71B9-44E3-9D28-44E430A80329}" type="parTrans" cxnId="{DB7CEEF2-93FD-4DA5-815A-2951EEA9C39A}">
      <dgm:prSet/>
      <dgm:spPr/>
      <dgm:t>
        <a:bodyPr/>
        <a:lstStyle/>
        <a:p>
          <a:endParaRPr lang="en-US"/>
        </a:p>
      </dgm:t>
    </dgm:pt>
    <dgm:pt modelId="{93142F68-4F01-484B-BC0D-E2E8F1B897BF}" type="sibTrans" cxnId="{DB7CEEF2-93FD-4DA5-815A-2951EEA9C39A}">
      <dgm:prSet/>
      <dgm:spPr/>
      <dgm:t>
        <a:bodyPr/>
        <a:lstStyle/>
        <a:p>
          <a:endParaRPr lang="en-US"/>
        </a:p>
      </dgm:t>
    </dgm:pt>
    <dgm:pt modelId="{C1475870-67A7-4E54-B924-F07AD0AE6E96}">
      <dgm:prSet phldrT="[Text]"/>
      <dgm:spPr/>
      <dgm:t>
        <a:bodyPr/>
        <a:lstStyle/>
        <a:p>
          <a:r>
            <a:rPr lang="en-US" dirty="0" smtClean="0"/>
            <a:t>Opportunistic Corpora</a:t>
          </a:r>
          <a:endParaRPr lang="en-US" dirty="0"/>
        </a:p>
      </dgm:t>
    </dgm:pt>
    <dgm:pt modelId="{963B4A5B-0F39-4BB6-A3CA-3FF34C2BC1BA}" type="parTrans" cxnId="{B4A40DDD-48D5-4131-9A8D-8F9D7C8A77B7}">
      <dgm:prSet/>
      <dgm:spPr/>
      <dgm:t>
        <a:bodyPr/>
        <a:lstStyle/>
        <a:p>
          <a:endParaRPr lang="en-US"/>
        </a:p>
      </dgm:t>
    </dgm:pt>
    <dgm:pt modelId="{0612C51E-0715-4A80-B331-398BB8744BBA}" type="sibTrans" cxnId="{B4A40DDD-48D5-4131-9A8D-8F9D7C8A77B7}">
      <dgm:prSet/>
      <dgm:spPr/>
      <dgm:t>
        <a:bodyPr/>
        <a:lstStyle/>
        <a:p>
          <a:endParaRPr lang="en-US"/>
        </a:p>
      </dgm:t>
    </dgm:pt>
    <dgm:pt modelId="{0D20714A-3C9C-46DF-915B-6B6D808CB625}" type="pres">
      <dgm:prSet presAssocID="{4EAADD57-B5C1-47ED-91AB-DBB738521F7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590C10-6B73-4D39-824A-41A40C4AD354}" type="pres">
      <dgm:prSet presAssocID="{7EDDD11B-D0DD-41CD-BC18-21AA7664184B}" presName="parentLin" presStyleCnt="0"/>
      <dgm:spPr/>
    </dgm:pt>
    <dgm:pt modelId="{46CA0E0B-FFC6-479D-B7E4-79DE890E8F97}" type="pres">
      <dgm:prSet presAssocID="{7EDDD11B-D0DD-41CD-BC18-21AA7664184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DC7B810-6BAA-443A-A91B-C7F50EC8D466}" type="pres">
      <dgm:prSet presAssocID="{7EDDD11B-D0DD-41CD-BC18-21AA7664184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24B2-CA44-4B7B-A05E-D1B4C639862B}" type="pres">
      <dgm:prSet presAssocID="{7EDDD11B-D0DD-41CD-BC18-21AA7664184B}" presName="negativeSpace" presStyleCnt="0"/>
      <dgm:spPr/>
    </dgm:pt>
    <dgm:pt modelId="{DDB69F66-91CF-43C1-BB7E-2DD7CEB465A5}" type="pres">
      <dgm:prSet presAssocID="{7EDDD11B-D0DD-41CD-BC18-21AA7664184B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74A5F3-A4ED-44BF-A55C-D6B38CE5F246}" type="pres">
      <dgm:prSet presAssocID="{AC69349A-9E46-4731-AFA2-DB11C4E62741}" presName="spaceBetweenRectangles" presStyleCnt="0"/>
      <dgm:spPr/>
    </dgm:pt>
    <dgm:pt modelId="{FEBF0CEB-F30E-4370-92FC-50919B2B739D}" type="pres">
      <dgm:prSet presAssocID="{C1A4E93F-41CD-4AE8-8EF7-46360BA3D751}" presName="parentLin" presStyleCnt="0"/>
      <dgm:spPr/>
    </dgm:pt>
    <dgm:pt modelId="{C640ED77-9173-43D1-BDD0-FDFDF8AC7D8C}" type="pres">
      <dgm:prSet presAssocID="{C1A4E93F-41CD-4AE8-8EF7-46360BA3D75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AFBFF3F-2B11-4475-AD30-FE6D821FA1CD}" type="pres">
      <dgm:prSet presAssocID="{C1A4E93F-41CD-4AE8-8EF7-46360BA3D75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F6EE1C-2286-4FE4-A38F-521359487C7A}" type="pres">
      <dgm:prSet presAssocID="{C1A4E93F-41CD-4AE8-8EF7-46360BA3D751}" presName="negativeSpace" presStyleCnt="0"/>
      <dgm:spPr/>
    </dgm:pt>
    <dgm:pt modelId="{2383E780-E620-400E-BF7C-00ABBE0E4723}" type="pres">
      <dgm:prSet presAssocID="{C1A4E93F-41CD-4AE8-8EF7-46360BA3D75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1719BE-00BE-4304-82E2-E8408EF2306C}" type="pres">
      <dgm:prSet presAssocID="{7C4AC760-3639-47A2-985A-211658F6EE99}" presName="spaceBetweenRectangles" presStyleCnt="0"/>
      <dgm:spPr/>
    </dgm:pt>
    <dgm:pt modelId="{840ADDFC-A395-4014-B916-B9A26C1D4442}" type="pres">
      <dgm:prSet presAssocID="{C1475870-67A7-4E54-B924-F07AD0AE6E96}" presName="parentLin" presStyleCnt="0"/>
      <dgm:spPr/>
    </dgm:pt>
    <dgm:pt modelId="{2B8CA644-8F70-4087-8B2C-B8B641AF84F1}" type="pres">
      <dgm:prSet presAssocID="{C1475870-67A7-4E54-B924-F07AD0AE6E9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42F1129-E134-4364-9439-7394B612CF4B}" type="pres">
      <dgm:prSet presAssocID="{C1475870-67A7-4E54-B924-F07AD0AE6E9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C59D9-A5BE-4BF9-8D82-7410A28B81F2}" type="pres">
      <dgm:prSet presAssocID="{C1475870-67A7-4E54-B924-F07AD0AE6E96}" presName="negativeSpace" presStyleCnt="0"/>
      <dgm:spPr/>
    </dgm:pt>
    <dgm:pt modelId="{B61AEF5B-7B94-4343-8D0B-E0AD4B0236CC}" type="pres">
      <dgm:prSet presAssocID="{C1475870-67A7-4E54-B924-F07AD0AE6E9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B1F8EFC-1211-44FB-9198-AD3761DFA6F5}" type="presOf" srcId="{C1475870-67A7-4E54-B924-F07AD0AE6E96}" destId="{2B8CA644-8F70-4087-8B2C-B8B641AF84F1}" srcOrd="0" destOrd="0" presId="urn:microsoft.com/office/officeart/2005/8/layout/list1"/>
    <dgm:cxn modelId="{AFAD6B44-67CD-4D21-97F3-FE286291B65D}" type="presOf" srcId="{26FD7826-B583-457A-A92C-6FBA71363294}" destId="{2383E780-E620-400E-BF7C-00ABBE0E4723}" srcOrd="0" destOrd="0" presId="urn:microsoft.com/office/officeart/2005/8/layout/list1"/>
    <dgm:cxn modelId="{12FEA79D-F34C-42CE-8480-0B3B57163826}" type="presOf" srcId="{C1475870-67A7-4E54-B924-F07AD0AE6E96}" destId="{A42F1129-E134-4364-9439-7394B612CF4B}" srcOrd="1" destOrd="0" presId="urn:microsoft.com/office/officeart/2005/8/layout/list1"/>
    <dgm:cxn modelId="{7A530C9E-65BB-441D-ACE1-B396A09C55EB}" type="presOf" srcId="{878549CE-528B-4937-9097-BB560011FD93}" destId="{DDB69F66-91CF-43C1-BB7E-2DD7CEB465A5}" srcOrd="0" destOrd="0" presId="urn:microsoft.com/office/officeart/2005/8/layout/list1"/>
    <dgm:cxn modelId="{DB7CEEF2-93FD-4DA5-815A-2951EEA9C39A}" srcId="{C1A4E93F-41CD-4AE8-8EF7-46360BA3D751}" destId="{26FD7826-B583-457A-A92C-6FBA71363294}" srcOrd="0" destOrd="0" parTransId="{BA26F730-71B9-44E3-9D28-44E430A80329}" sibTransId="{93142F68-4F01-484B-BC0D-E2E8F1B897BF}"/>
    <dgm:cxn modelId="{B3304368-E458-4511-AE91-6CFC111122B0}" srcId="{7EDDD11B-D0DD-41CD-BC18-21AA7664184B}" destId="{878549CE-528B-4937-9097-BB560011FD93}" srcOrd="0" destOrd="0" parTransId="{CEB9284F-7F5D-4755-BA96-94FF5A751082}" sibTransId="{007E6DC8-F51C-46D0-A997-6B15BA2B8C1C}"/>
    <dgm:cxn modelId="{9183FB5C-5244-48E9-A379-391A872447FD}" type="presOf" srcId="{C1A4E93F-41CD-4AE8-8EF7-46360BA3D751}" destId="{8AFBFF3F-2B11-4475-AD30-FE6D821FA1CD}" srcOrd="1" destOrd="0" presId="urn:microsoft.com/office/officeart/2005/8/layout/list1"/>
    <dgm:cxn modelId="{A14E4E98-3898-4DA0-983E-F8F50DF910F5}" type="presOf" srcId="{7EDDD11B-D0DD-41CD-BC18-21AA7664184B}" destId="{3DC7B810-6BAA-443A-A91B-C7F50EC8D466}" srcOrd="1" destOrd="0" presId="urn:microsoft.com/office/officeart/2005/8/layout/list1"/>
    <dgm:cxn modelId="{2C7FDAAE-6632-49CB-8ACC-AA4EB0BD1B9C}" type="presOf" srcId="{4EAADD57-B5C1-47ED-91AB-DBB738521F7A}" destId="{0D20714A-3C9C-46DF-915B-6B6D808CB625}" srcOrd="0" destOrd="0" presId="urn:microsoft.com/office/officeart/2005/8/layout/list1"/>
    <dgm:cxn modelId="{554E2380-7965-47EB-927A-9DCCBA507FFB}" type="presOf" srcId="{C1A4E93F-41CD-4AE8-8EF7-46360BA3D751}" destId="{C640ED77-9173-43D1-BDD0-FDFDF8AC7D8C}" srcOrd="0" destOrd="0" presId="urn:microsoft.com/office/officeart/2005/8/layout/list1"/>
    <dgm:cxn modelId="{2463C330-3E3D-4A83-A15B-BFC2C9E5C2BD}" srcId="{4EAADD57-B5C1-47ED-91AB-DBB738521F7A}" destId="{7EDDD11B-D0DD-41CD-BC18-21AA7664184B}" srcOrd="0" destOrd="0" parTransId="{A87E5FF6-0346-47AF-88FE-898464A2DC1D}" sibTransId="{AC69349A-9E46-4731-AFA2-DB11C4E62741}"/>
    <dgm:cxn modelId="{414BA690-EA90-40BE-A8A6-501A998B06F8}" srcId="{4EAADD57-B5C1-47ED-91AB-DBB738521F7A}" destId="{C1A4E93F-41CD-4AE8-8EF7-46360BA3D751}" srcOrd="1" destOrd="0" parTransId="{A305DDC6-EBFD-42C5-8187-D2DA3AA3D293}" sibTransId="{7C4AC760-3639-47A2-985A-211658F6EE99}"/>
    <dgm:cxn modelId="{B4A40DDD-48D5-4131-9A8D-8F9D7C8A77B7}" srcId="{4EAADD57-B5C1-47ED-91AB-DBB738521F7A}" destId="{C1475870-67A7-4E54-B924-F07AD0AE6E96}" srcOrd="2" destOrd="0" parTransId="{963B4A5B-0F39-4BB6-A3CA-3FF34C2BC1BA}" sibTransId="{0612C51E-0715-4A80-B331-398BB8744BBA}"/>
    <dgm:cxn modelId="{4DF19415-7156-4414-BB0A-657996D13442}" type="presOf" srcId="{7EDDD11B-D0DD-41CD-BC18-21AA7664184B}" destId="{46CA0E0B-FFC6-479D-B7E4-79DE890E8F97}" srcOrd="0" destOrd="0" presId="urn:microsoft.com/office/officeart/2005/8/layout/list1"/>
    <dgm:cxn modelId="{C3112996-445D-4662-A517-6FAE7094DF57}" type="presParOf" srcId="{0D20714A-3C9C-46DF-915B-6B6D808CB625}" destId="{9E590C10-6B73-4D39-824A-41A40C4AD354}" srcOrd="0" destOrd="0" presId="urn:microsoft.com/office/officeart/2005/8/layout/list1"/>
    <dgm:cxn modelId="{C741240C-67C1-4088-B25E-D59D32AF3D25}" type="presParOf" srcId="{9E590C10-6B73-4D39-824A-41A40C4AD354}" destId="{46CA0E0B-FFC6-479D-B7E4-79DE890E8F97}" srcOrd="0" destOrd="0" presId="urn:microsoft.com/office/officeart/2005/8/layout/list1"/>
    <dgm:cxn modelId="{42F15232-537C-46CA-9369-3BA669C76CEB}" type="presParOf" srcId="{9E590C10-6B73-4D39-824A-41A40C4AD354}" destId="{3DC7B810-6BAA-443A-A91B-C7F50EC8D466}" srcOrd="1" destOrd="0" presId="urn:microsoft.com/office/officeart/2005/8/layout/list1"/>
    <dgm:cxn modelId="{C8711575-97E0-46C3-9872-0D857F4F4912}" type="presParOf" srcId="{0D20714A-3C9C-46DF-915B-6B6D808CB625}" destId="{51FB24B2-CA44-4B7B-A05E-D1B4C639862B}" srcOrd="1" destOrd="0" presId="urn:microsoft.com/office/officeart/2005/8/layout/list1"/>
    <dgm:cxn modelId="{4A8B8936-9F2D-4D2D-B5EE-0C9CC19CA2F4}" type="presParOf" srcId="{0D20714A-3C9C-46DF-915B-6B6D808CB625}" destId="{DDB69F66-91CF-43C1-BB7E-2DD7CEB465A5}" srcOrd="2" destOrd="0" presId="urn:microsoft.com/office/officeart/2005/8/layout/list1"/>
    <dgm:cxn modelId="{0D7CBA08-24BA-43A9-A66C-57E66FA8D5D8}" type="presParOf" srcId="{0D20714A-3C9C-46DF-915B-6B6D808CB625}" destId="{1474A5F3-A4ED-44BF-A55C-D6B38CE5F246}" srcOrd="3" destOrd="0" presId="urn:microsoft.com/office/officeart/2005/8/layout/list1"/>
    <dgm:cxn modelId="{BFD33720-4807-4A35-98D7-3D23A6472A80}" type="presParOf" srcId="{0D20714A-3C9C-46DF-915B-6B6D808CB625}" destId="{FEBF0CEB-F30E-4370-92FC-50919B2B739D}" srcOrd="4" destOrd="0" presId="urn:microsoft.com/office/officeart/2005/8/layout/list1"/>
    <dgm:cxn modelId="{BD65BD54-2892-45EE-A54A-A7DF160304D8}" type="presParOf" srcId="{FEBF0CEB-F30E-4370-92FC-50919B2B739D}" destId="{C640ED77-9173-43D1-BDD0-FDFDF8AC7D8C}" srcOrd="0" destOrd="0" presId="urn:microsoft.com/office/officeart/2005/8/layout/list1"/>
    <dgm:cxn modelId="{33ECE243-CD18-47AC-8251-8EAF3AF4302E}" type="presParOf" srcId="{FEBF0CEB-F30E-4370-92FC-50919B2B739D}" destId="{8AFBFF3F-2B11-4475-AD30-FE6D821FA1CD}" srcOrd="1" destOrd="0" presId="urn:microsoft.com/office/officeart/2005/8/layout/list1"/>
    <dgm:cxn modelId="{C3FEB852-E8EB-44E4-9771-FD004D080C8D}" type="presParOf" srcId="{0D20714A-3C9C-46DF-915B-6B6D808CB625}" destId="{C8F6EE1C-2286-4FE4-A38F-521359487C7A}" srcOrd="5" destOrd="0" presId="urn:microsoft.com/office/officeart/2005/8/layout/list1"/>
    <dgm:cxn modelId="{CA47CAEF-30D0-44C1-BCDA-5268E12E1057}" type="presParOf" srcId="{0D20714A-3C9C-46DF-915B-6B6D808CB625}" destId="{2383E780-E620-400E-BF7C-00ABBE0E4723}" srcOrd="6" destOrd="0" presId="urn:microsoft.com/office/officeart/2005/8/layout/list1"/>
    <dgm:cxn modelId="{DA4E32C6-EA4D-4140-9F7D-D3C839001705}" type="presParOf" srcId="{0D20714A-3C9C-46DF-915B-6B6D808CB625}" destId="{DE1719BE-00BE-4304-82E2-E8408EF2306C}" srcOrd="7" destOrd="0" presId="urn:microsoft.com/office/officeart/2005/8/layout/list1"/>
    <dgm:cxn modelId="{AE02AE3A-5DE4-4746-BBCD-D62160F1DC0E}" type="presParOf" srcId="{0D20714A-3C9C-46DF-915B-6B6D808CB625}" destId="{840ADDFC-A395-4014-B916-B9A26C1D4442}" srcOrd="8" destOrd="0" presId="urn:microsoft.com/office/officeart/2005/8/layout/list1"/>
    <dgm:cxn modelId="{0B156729-29B6-43D4-BC02-4050AA5815A1}" type="presParOf" srcId="{840ADDFC-A395-4014-B916-B9A26C1D4442}" destId="{2B8CA644-8F70-4087-8B2C-B8B641AF84F1}" srcOrd="0" destOrd="0" presId="urn:microsoft.com/office/officeart/2005/8/layout/list1"/>
    <dgm:cxn modelId="{A591ACB3-B595-4CB1-9B04-05751E4D2589}" type="presParOf" srcId="{840ADDFC-A395-4014-B916-B9A26C1D4442}" destId="{A42F1129-E134-4364-9439-7394B612CF4B}" srcOrd="1" destOrd="0" presId="urn:microsoft.com/office/officeart/2005/8/layout/list1"/>
    <dgm:cxn modelId="{8E4ED575-D9B5-4128-9406-AF8C3E2540E1}" type="presParOf" srcId="{0D20714A-3C9C-46DF-915B-6B6D808CB625}" destId="{6DDC59D9-A5BE-4BF9-8D82-7410A28B81F2}" srcOrd="9" destOrd="0" presId="urn:microsoft.com/office/officeart/2005/8/layout/list1"/>
    <dgm:cxn modelId="{46FA7C25-0EA6-4F49-8D7C-EF83D9D21A66}" type="presParOf" srcId="{0D20714A-3C9C-46DF-915B-6B6D808CB625}" destId="{B61AEF5B-7B94-4343-8D0B-E0AD4B0236C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26B889-13F0-421C-AF5B-A4551DDA7077}" type="doc">
      <dgm:prSet loTypeId="urn:microsoft.com/office/officeart/2005/8/layout/default#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2A08F02-D9BA-4A35-BADD-180F99A6CF68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The general division of language</a:t>
          </a:r>
          <a:endParaRPr lang="en-US" dirty="0">
            <a:solidFill>
              <a:schemeClr val="tx1"/>
            </a:solidFill>
          </a:endParaRPr>
        </a:p>
      </dgm:t>
    </dgm:pt>
    <dgm:pt modelId="{A1553046-DD8A-4A8A-A8AB-D5025E267633}" type="parTrans" cxnId="{895D49B4-41B3-45B1-9B45-8B4DF435AD0E}">
      <dgm:prSet/>
      <dgm:spPr/>
      <dgm:t>
        <a:bodyPr/>
        <a:lstStyle/>
        <a:p>
          <a:endParaRPr lang="en-US"/>
        </a:p>
      </dgm:t>
    </dgm:pt>
    <dgm:pt modelId="{08A6A97B-620A-407E-991F-908FC4F072C3}" type="sibTrans" cxnId="{895D49B4-41B3-45B1-9B45-8B4DF435AD0E}">
      <dgm:prSet/>
      <dgm:spPr/>
      <dgm:t>
        <a:bodyPr/>
        <a:lstStyle/>
        <a:p>
          <a:endParaRPr lang="en-US"/>
        </a:p>
      </dgm:t>
    </dgm:pt>
    <dgm:pt modelId="{18707F26-6C0B-4B9C-843E-DACFC3DDEFDF}">
      <dgm:prSet phldrT="[Text]"/>
      <dgm:spPr/>
      <dgm:t>
        <a:bodyPr/>
        <a:lstStyle/>
        <a:p>
          <a:r>
            <a:rPr lang="en-US" dirty="0" smtClean="0"/>
            <a:t>Official majority languages</a:t>
          </a:r>
          <a:endParaRPr lang="en-US" dirty="0"/>
        </a:p>
      </dgm:t>
    </dgm:pt>
    <dgm:pt modelId="{EB8BCDCC-6AF4-4190-9BAD-7CBE5114DDB8}" type="parTrans" cxnId="{35F58221-80B2-466A-8A56-303AF8E41775}">
      <dgm:prSet/>
      <dgm:spPr/>
      <dgm:t>
        <a:bodyPr/>
        <a:lstStyle/>
        <a:p>
          <a:endParaRPr lang="en-US"/>
        </a:p>
      </dgm:t>
    </dgm:pt>
    <dgm:pt modelId="{8155D988-06B8-422E-99C0-E7EE7664278F}" type="sibTrans" cxnId="{35F58221-80B2-466A-8A56-303AF8E41775}">
      <dgm:prSet/>
      <dgm:spPr/>
      <dgm:t>
        <a:bodyPr/>
        <a:lstStyle/>
        <a:p>
          <a:endParaRPr lang="en-US"/>
        </a:p>
      </dgm:t>
    </dgm:pt>
    <dgm:pt modelId="{C3D26F2F-1C0D-4144-AB70-F269ED6DBD06}">
      <dgm:prSet phldrT="[Text]"/>
      <dgm:spPr/>
      <dgm:t>
        <a:bodyPr/>
        <a:lstStyle/>
        <a:p>
          <a:r>
            <a:rPr lang="en-US" dirty="0" smtClean="0"/>
            <a:t>Unofficial languages</a:t>
          </a:r>
          <a:endParaRPr lang="en-US" dirty="0"/>
        </a:p>
      </dgm:t>
    </dgm:pt>
    <dgm:pt modelId="{82C0E331-3A3A-46B6-B3F3-D18EAC6CE8D4}" type="parTrans" cxnId="{D495100F-FE09-45AF-A5E7-4A996EF01C2E}">
      <dgm:prSet/>
      <dgm:spPr/>
      <dgm:t>
        <a:bodyPr/>
        <a:lstStyle/>
        <a:p>
          <a:endParaRPr lang="en-US"/>
        </a:p>
      </dgm:t>
    </dgm:pt>
    <dgm:pt modelId="{83A15670-1B69-49BF-A813-C55742238042}" type="sibTrans" cxnId="{D495100F-FE09-45AF-A5E7-4A996EF01C2E}">
      <dgm:prSet/>
      <dgm:spPr/>
      <dgm:t>
        <a:bodyPr/>
        <a:lstStyle/>
        <a:p>
          <a:endParaRPr lang="en-US"/>
        </a:p>
      </dgm:t>
    </dgm:pt>
    <dgm:pt modelId="{E964B8D8-17A6-4A60-8659-1BA7AB59007D}">
      <dgm:prSet phldrT="[Text]"/>
      <dgm:spPr/>
      <dgm:t>
        <a:bodyPr/>
        <a:lstStyle/>
        <a:p>
          <a:r>
            <a:rPr lang="en-US" dirty="0" smtClean="0"/>
            <a:t>Endangered languages</a:t>
          </a:r>
          <a:endParaRPr lang="en-US" dirty="0"/>
        </a:p>
      </dgm:t>
    </dgm:pt>
    <dgm:pt modelId="{4ACB2FF4-4892-4977-B9D4-E113F6D12C6D}" type="parTrans" cxnId="{40B1445A-63C9-4E2B-9307-911EAE7BCED6}">
      <dgm:prSet/>
      <dgm:spPr/>
      <dgm:t>
        <a:bodyPr/>
        <a:lstStyle/>
        <a:p>
          <a:endParaRPr lang="en-US"/>
        </a:p>
      </dgm:t>
    </dgm:pt>
    <dgm:pt modelId="{167CC556-F231-48EE-B453-BF0D0DEF594B}" type="sibTrans" cxnId="{40B1445A-63C9-4E2B-9307-911EAE7BCED6}">
      <dgm:prSet/>
      <dgm:spPr/>
      <dgm:t>
        <a:bodyPr/>
        <a:lstStyle/>
        <a:p>
          <a:endParaRPr lang="en-US"/>
        </a:p>
      </dgm:t>
    </dgm:pt>
    <dgm:pt modelId="{EF4D7CBD-E65D-4164-A4DA-CD3C6ADD5859}">
      <dgm:prSet phldrT="[Text]"/>
      <dgm:spPr/>
      <dgm:t>
        <a:bodyPr/>
        <a:lstStyle/>
        <a:p>
          <a:r>
            <a:rPr lang="en-US" dirty="0" smtClean="0"/>
            <a:t>Official minority languages</a:t>
          </a:r>
          <a:endParaRPr lang="en-US" dirty="0"/>
        </a:p>
      </dgm:t>
    </dgm:pt>
    <dgm:pt modelId="{AC93F9A4-A722-4E71-AF3E-757817DC4445}" type="parTrans" cxnId="{36AE7E50-E583-46E2-BD9F-359BF49C4644}">
      <dgm:prSet/>
      <dgm:spPr/>
      <dgm:t>
        <a:bodyPr/>
        <a:lstStyle/>
        <a:p>
          <a:endParaRPr lang="en-US"/>
        </a:p>
      </dgm:t>
    </dgm:pt>
    <dgm:pt modelId="{BA72FB65-9652-4DBC-A28F-C6635A519D56}" type="sibTrans" cxnId="{36AE7E50-E583-46E2-BD9F-359BF49C4644}">
      <dgm:prSet/>
      <dgm:spPr/>
      <dgm:t>
        <a:bodyPr/>
        <a:lstStyle/>
        <a:p>
          <a:endParaRPr lang="en-US"/>
        </a:p>
      </dgm:t>
    </dgm:pt>
    <dgm:pt modelId="{D2B99943-758B-4F26-B5B8-D51C96CC55FF}" type="pres">
      <dgm:prSet presAssocID="{8526B889-13F0-421C-AF5B-A4551DDA70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C651C9-AAC5-49D3-BB4D-A73EDDE1C11A}" type="pres">
      <dgm:prSet presAssocID="{12A08F02-D9BA-4A35-BADD-180F99A6CF68}" presName="node" presStyleLbl="node1" presStyleIdx="0" presStyleCnt="5" custScaleX="272605" custLinFactNeighborX="-1378" custLinFactNeighborY="17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2880B6-3E9B-4DE5-8EA6-81C8E1A7A662}" type="pres">
      <dgm:prSet presAssocID="{08A6A97B-620A-407E-991F-908FC4F072C3}" presName="sibTrans" presStyleCnt="0"/>
      <dgm:spPr/>
    </dgm:pt>
    <dgm:pt modelId="{43D4AEE3-C372-4090-8064-4E089131DFE8}" type="pres">
      <dgm:prSet presAssocID="{18707F26-6C0B-4B9C-843E-DACFC3DDEFDF}" presName="node" presStyleLbl="node1" presStyleIdx="1" presStyleCnt="5" custLinFactNeighborX="39529" custLinFactNeighborY="33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108DC-C48B-44C4-AE2F-ED1F7BCE4C43}" type="pres">
      <dgm:prSet presAssocID="{8155D988-06B8-422E-99C0-E7EE7664278F}" presName="sibTrans" presStyleCnt="0"/>
      <dgm:spPr/>
    </dgm:pt>
    <dgm:pt modelId="{E120DFB9-FA96-4D80-A589-B51BE6A9D8EB}" type="pres">
      <dgm:prSet presAssocID="{C3D26F2F-1C0D-4144-AB70-F269ED6DBD06}" presName="node" presStyleLbl="node1" presStyleIdx="2" presStyleCnt="5" custLinFactY="25294" custLinFactNeighborX="-70471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C2D53-CA84-4545-90D3-DE6107F457D1}" type="pres">
      <dgm:prSet presAssocID="{83A15670-1B69-49BF-A813-C55742238042}" presName="sibTrans" presStyleCnt="0"/>
      <dgm:spPr/>
    </dgm:pt>
    <dgm:pt modelId="{4F26BFE0-3E32-405E-9CA9-5158E8C2D658}" type="pres">
      <dgm:prSet presAssocID="{E964B8D8-17A6-4A60-8659-1BA7AB59007D}" presName="node" presStyleLbl="node1" presStyleIdx="3" presStyleCnt="5" custLinFactY="25294" custLinFactNeighborX="-5569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EE7581-20FE-48C3-B790-B7EF2AFA8351}" type="pres">
      <dgm:prSet presAssocID="{167CC556-F231-48EE-B453-BF0D0DEF594B}" presName="sibTrans" presStyleCnt="0"/>
      <dgm:spPr/>
    </dgm:pt>
    <dgm:pt modelId="{740D3C8E-FA6B-4973-BB7A-C095D80692F6}" type="pres">
      <dgm:prSet presAssocID="{EF4D7CBD-E65D-4164-A4DA-CD3C6ADD5859}" presName="node" presStyleLbl="node1" presStyleIdx="4" presStyleCnt="5" custLinFactY="-13277" custLinFactNeighborX="5430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E884F5-51CC-4AD4-AA1C-3A393830276E}" type="presOf" srcId="{12A08F02-D9BA-4A35-BADD-180F99A6CF68}" destId="{F2C651C9-AAC5-49D3-BB4D-A73EDDE1C11A}" srcOrd="0" destOrd="0" presId="urn:microsoft.com/office/officeart/2005/8/layout/default#1"/>
    <dgm:cxn modelId="{40B1445A-63C9-4E2B-9307-911EAE7BCED6}" srcId="{8526B889-13F0-421C-AF5B-A4551DDA7077}" destId="{E964B8D8-17A6-4A60-8659-1BA7AB59007D}" srcOrd="3" destOrd="0" parTransId="{4ACB2FF4-4892-4977-B9D4-E113F6D12C6D}" sibTransId="{167CC556-F231-48EE-B453-BF0D0DEF594B}"/>
    <dgm:cxn modelId="{BF9CB116-A552-43E0-911B-D45782E93C30}" type="presOf" srcId="{8526B889-13F0-421C-AF5B-A4551DDA7077}" destId="{D2B99943-758B-4F26-B5B8-D51C96CC55FF}" srcOrd="0" destOrd="0" presId="urn:microsoft.com/office/officeart/2005/8/layout/default#1"/>
    <dgm:cxn modelId="{57056F9B-E552-41C0-82B0-600590738A52}" type="presOf" srcId="{C3D26F2F-1C0D-4144-AB70-F269ED6DBD06}" destId="{E120DFB9-FA96-4D80-A589-B51BE6A9D8EB}" srcOrd="0" destOrd="0" presId="urn:microsoft.com/office/officeart/2005/8/layout/default#1"/>
    <dgm:cxn modelId="{36AE7E50-E583-46E2-BD9F-359BF49C4644}" srcId="{8526B889-13F0-421C-AF5B-A4551DDA7077}" destId="{EF4D7CBD-E65D-4164-A4DA-CD3C6ADD5859}" srcOrd="4" destOrd="0" parTransId="{AC93F9A4-A722-4E71-AF3E-757817DC4445}" sibTransId="{BA72FB65-9652-4DBC-A28F-C6635A519D56}"/>
    <dgm:cxn modelId="{35F58221-80B2-466A-8A56-303AF8E41775}" srcId="{8526B889-13F0-421C-AF5B-A4551DDA7077}" destId="{18707F26-6C0B-4B9C-843E-DACFC3DDEFDF}" srcOrd="1" destOrd="0" parTransId="{EB8BCDCC-6AF4-4190-9BAD-7CBE5114DDB8}" sibTransId="{8155D988-06B8-422E-99C0-E7EE7664278F}"/>
    <dgm:cxn modelId="{895D49B4-41B3-45B1-9B45-8B4DF435AD0E}" srcId="{8526B889-13F0-421C-AF5B-A4551DDA7077}" destId="{12A08F02-D9BA-4A35-BADD-180F99A6CF68}" srcOrd="0" destOrd="0" parTransId="{A1553046-DD8A-4A8A-A8AB-D5025E267633}" sibTransId="{08A6A97B-620A-407E-991F-908FC4F072C3}"/>
    <dgm:cxn modelId="{024F0413-879F-4A74-9A7F-9B0E67E4B898}" type="presOf" srcId="{EF4D7CBD-E65D-4164-A4DA-CD3C6ADD5859}" destId="{740D3C8E-FA6B-4973-BB7A-C095D80692F6}" srcOrd="0" destOrd="0" presId="urn:microsoft.com/office/officeart/2005/8/layout/default#1"/>
    <dgm:cxn modelId="{35E1A588-6A71-4AF1-8C82-41966B51A053}" type="presOf" srcId="{E964B8D8-17A6-4A60-8659-1BA7AB59007D}" destId="{4F26BFE0-3E32-405E-9CA9-5158E8C2D658}" srcOrd="0" destOrd="0" presId="urn:microsoft.com/office/officeart/2005/8/layout/default#1"/>
    <dgm:cxn modelId="{D495100F-FE09-45AF-A5E7-4A996EF01C2E}" srcId="{8526B889-13F0-421C-AF5B-A4551DDA7077}" destId="{C3D26F2F-1C0D-4144-AB70-F269ED6DBD06}" srcOrd="2" destOrd="0" parTransId="{82C0E331-3A3A-46B6-B3F3-D18EAC6CE8D4}" sibTransId="{83A15670-1B69-49BF-A813-C55742238042}"/>
    <dgm:cxn modelId="{60AEEDEC-C192-41A6-992B-F51D74949180}" type="presOf" srcId="{18707F26-6C0B-4B9C-843E-DACFC3DDEFDF}" destId="{43D4AEE3-C372-4090-8064-4E089131DFE8}" srcOrd="0" destOrd="0" presId="urn:microsoft.com/office/officeart/2005/8/layout/default#1"/>
    <dgm:cxn modelId="{596F95AB-5D81-4B20-B038-A11323511363}" type="presParOf" srcId="{D2B99943-758B-4F26-B5B8-D51C96CC55FF}" destId="{F2C651C9-AAC5-49D3-BB4D-A73EDDE1C11A}" srcOrd="0" destOrd="0" presId="urn:microsoft.com/office/officeart/2005/8/layout/default#1"/>
    <dgm:cxn modelId="{406C6AAA-B2CD-43B4-8D30-7EF5E3014566}" type="presParOf" srcId="{D2B99943-758B-4F26-B5B8-D51C96CC55FF}" destId="{EC2880B6-3E9B-4DE5-8EA6-81C8E1A7A662}" srcOrd="1" destOrd="0" presId="urn:microsoft.com/office/officeart/2005/8/layout/default#1"/>
    <dgm:cxn modelId="{517EF6E0-87EF-4A9D-A4F6-380165E7F622}" type="presParOf" srcId="{D2B99943-758B-4F26-B5B8-D51C96CC55FF}" destId="{43D4AEE3-C372-4090-8064-4E089131DFE8}" srcOrd="2" destOrd="0" presId="urn:microsoft.com/office/officeart/2005/8/layout/default#1"/>
    <dgm:cxn modelId="{54825011-4C26-4566-93B7-19E5D0489B7E}" type="presParOf" srcId="{D2B99943-758B-4F26-B5B8-D51C96CC55FF}" destId="{0D1108DC-C48B-44C4-AE2F-ED1F7BCE4C43}" srcOrd="3" destOrd="0" presId="urn:microsoft.com/office/officeart/2005/8/layout/default#1"/>
    <dgm:cxn modelId="{60933AF3-468A-46AF-9535-3E4344E6E7D6}" type="presParOf" srcId="{D2B99943-758B-4F26-B5B8-D51C96CC55FF}" destId="{E120DFB9-FA96-4D80-A589-B51BE6A9D8EB}" srcOrd="4" destOrd="0" presId="urn:microsoft.com/office/officeart/2005/8/layout/default#1"/>
    <dgm:cxn modelId="{AEF5561F-492C-4229-9591-A66AB2A488E7}" type="presParOf" srcId="{D2B99943-758B-4F26-B5B8-D51C96CC55FF}" destId="{C0FC2D53-CA84-4545-90D3-DE6107F457D1}" srcOrd="5" destOrd="0" presId="urn:microsoft.com/office/officeart/2005/8/layout/default#1"/>
    <dgm:cxn modelId="{A5133F35-B1C0-4DC7-8D23-68701CF8D5E5}" type="presParOf" srcId="{D2B99943-758B-4F26-B5B8-D51C96CC55FF}" destId="{4F26BFE0-3E32-405E-9CA9-5158E8C2D658}" srcOrd="6" destOrd="0" presId="urn:microsoft.com/office/officeart/2005/8/layout/default#1"/>
    <dgm:cxn modelId="{590E950E-7F75-42B9-B11C-3142382F30B4}" type="presParOf" srcId="{D2B99943-758B-4F26-B5B8-D51C96CC55FF}" destId="{CBEE7581-20FE-48C3-B790-B7EF2AFA8351}" srcOrd="7" destOrd="0" presId="urn:microsoft.com/office/officeart/2005/8/layout/default#1"/>
    <dgm:cxn modelId="{708AB506-4A3E-4727-8842-34E3B741EB7C}" type="presParOf" srcId="{D2B99943-758B-4F26-B5B8-D51C96CC55FF}" destId="{740D3C8E-FA6B-4973-BB7A-C095D80692F6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C8BCEF-D440-42AE-B3C2-E412933F9FCC}" type="doc">
      <dgm:prSet loTypeId="urn:microsoft.com/office/officeart/2005/8/layout/hList6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F8B1306-3CB2-49B7-AA94-9F41D96631DE}">
      <dgm:prSet phldrT="[Text]"/>
      <dgm:spPr/>
      <dgm:t>
        <a:bodyPr/>
        <a:lstStyle/>
        <a:p>
          <a:r>
            <a:rPr lang="en-US" dirty="0" smtClean="0"/>
            <a:t>Total accountability</a:t>
          </a:r>
          <a:endParaRPr lang="en-US" dirty="0"/>
        </a:p>
      </dgm:t>
    </dgm:pt>
    <dgm:pt modelId="{081133DC-866F-42B8-B21B-13E2E257550F}" type="parTrans" cxnId="{4A9FBFC4-7934-4C06-935D-62ECA5C43DCB}">
      <dgm:prSet/>
      <dgm:spPr/>
      <dgm:t>
        <a:bodyPr/>
        <a:lstStyle/>
        <a:p>
          <a:endParaRPr lang="en-US"/>
        </a:p>
      </dgm:t>
    </dgm:pt>
    <dgm:pt modelId="{7B870A1B-8B41-48BC-A871-ABA0D66AED23}" type="sibTrans" cxnId="{4A9FBFC4-7934-4C06-935D-62ECA5C43DCB}">
      <dgm:prSet/>
      <dgm:spPr/>
      <dgm:t>
        <a:bodyPr/>
        <a:lstStyle/>
        <a:p>
          <a:endParaRPr lang="en-US"/>
        </a:p>
      </dgm:t>
    </dgm:pt>
    <dgm:pt modelId="{D42D1961-50BD-4A6A-81D2-44191CE16300}">
      <dgm:prSet phldrT="[Text]"/>
      <dgm:spPr/>
      <dgm:t>
        <a:bodyPr/>
        <a:lstStyle/>
        <a:p>
          <a:r>
            <a:rPr lang="en-US" dirty="0" err="1" smtClean="0"/>
            <a:t>Falsifiability</a:t>
          </a:r>
          <a:endParaRPr lang="en-US" dirty="0"/>
        </a:p>
      </dgm:t>
    </dgm:pt>
    <dgm:pt modelId="{3643447A-BDAB-4667-8EB9-8E861B7363C2}" type="parTrans" cxnId="{1BEC1934-64C2-410B-A321-7BCEC30B4491}">
      <dgm:prSet/>
      <dgm:spPr/>
      <dgm:t>
        <a:bodyPr/>
        <a:lstStyle/>
        <a:p>
          <a:endParaRPr lang="en-US"/>
        </a:p>
      </dgm:t>
    </dgm:pt>
    <dgm:pt modelId="{7671917C-3CE4-4C34-8B5D-F4714A9E29E7}" type="sibTrans" cxnId="{1BEC1934-64C2-410B-A321-7BCEC30B4491}">
      <dgm:prSet/>
      <dgm:spPr/>
      <dgm:t>
        <a:bodyPr/>
        <a:lstStyle/>
        <a:p>
          <a:endParaRPr lang="en-US"/>
        </a:p>
      </dgm:t>
    </dgm:pt>
    <dgm:pt modelId="{76CC0EE8-39CB-4C0A-9E5A-0CF009C8BEFD}">
      <dgm:prSet phldrT="[Text]"/>
      <dgm:spPr/>
      <dgm:t>
        <a:bodyPr/>
        <a:lstStyle/>
        <a:p>
          <a:r>
            <a:rPr lang="en-US" dirty="0" err="1" smtClean="0"/>
            <a:t>Replicability</a:t>
          </a:r>
          <a:endParaRPr lang="en-US" dirty="0"/>
        </a:p>
      </dgm:t>
    </dgm:pt>
    <dgm:pt modelId="{0599004D-2FE6-4703-8953-2D24D5633555}" type="parTrans" cxnId="{57FD7FC4-BEAE-4C16-87E8-8FA4180D3FFB}">
      <dgm:prSet/>
      <dgm:spPr/>
      <dgm:t>
        <a:bodyPr/>
        <a:lstStyle/>
        <a:p>
          <a:endParaRPr lang="en-US"/>
        </a:p>
      </dgm:t>
    </dgm:pt>
    <dgm:pt modelId="{D0A07B40-98CA-4CD5-928A-6B0EE59748E6}" type="sibTrans" cxnId="{57FD7FC4-BEAE-4C16-87E8-8FA4180D3FFB}">
      <dgm:prSet/>
      <dgm:spPr/>
      <dgm:t>
        <a:bodyPr/>
        <a:lstStyle/>
        <a:p>
          <a:endParaRPr lang="en-US"/>
        </a:p>
      </dgm:t>
    </dgm:pt>
    <dgm:pt modelId="{2D3C9AEA-FAF1-4F71-861E-15A3A6863B68}">
      <dgm:prSet phldrT="[Text]"/>
      <dgm:spPr/>
      <dgm:t>
        <a:bodyPr/>
        <a:lstStyle/>
        <a:p>
          <a:r>
            <a:rPr lang="en-US" dirty="0" smtClean="0"/>
            <a:t>Data selection</a:t>
          </a:r>
          <a:endParaRPr lang="en-US" dirty="0"/>
        </a:p>
      </dgm:t>
    </dgm:pt>
    <dgm:pt modelId="{A1B2EF19-5B2D-44CB-9536-FEF9C84BB0D9}" type="parTrans" cxnId="{3D09943D-FD80-4B14-BDEA-71FD30FE9C17}">
      <dgm:prSet/>
      <dgm:spPr/>
      <dgm:t>
        <a:bodyPr/>
        <a:lstStyle/>
        <a:p>
          <a:endParaRPr lang="en-US"/>
        </a:p>
      </dgm:t>
    </dgm:pt>
    <dgm:pt modelId="{F11BE995-0407-4D0F-8637-E002DDFC41FE}" type="sibTrans" cxnId="{3D09943D-FD80-4B14-BDEA-71FD30FE9C17}">
      <dgm:prSet/>
      <dgm:spPr/>
      <dgm:t>
        <a:bodyPr/>
        <a:lstStyle/>
        <a:p>
          <a:endParaRPr lang="en-US"/>
        </a:p>
      </dgm:t>
    </dgm:pt>
    <dgm:pt modelId="{ADBF0E28-106E-4B7C-BDB7-D86413052D07}">
      <dgm:prSet phldrT="[Text]"/>
      <dgm:spPr/>
      <dgm:t>
        <a:bodyPr/>
        <a:lstStyle/>
        <a:p>
          <a:r>
            <a:rPr lang="en-US" dirty="0" smtClean="0"/>
            <a:t>Not necessarily a bad thing</a:t>
          </a:r>
          <a:endParaRPr lang="en-US" dirty="0"/>
        </a:p>
      </dgm:t>
    </dgm:pt>
    <dgm:pt modelId="{4EC931D0-3450-44A0-AC94-95E2FE247AEE}" type="parTrans" cxnId="{46E52735-7C4E-4D39-91CA-F2AD380AF9CC}">
      <dgm:prSet/>
      <dgm:spPr/>
      <dgm:t>
        <a:bodyPr/>
        <a:lstStyle/>
        <a:p>
          <a:endParaRPr lang="en-US"/>
        </a:p>
      </dgm:t>
    </dgm:pt>
    <dgm:pt modelId="{D05DC591-CB41-41B3-A553-1509E2261289}" type="sibTrans" cxnId="{46E52735-7C4E-4D39-91CA-F2AD380AF9CC}">
      <dgm:prSet/>
      <dgm:spPr/>
      <dgm:t>
        <a:bodyPr/>
        <a:lstStyle/>
        <a:p>
          <a:endParaRPr lang="en-US"/>
        </a:p>
      </dgm:t>
    </dgm:pt>
    <dgm:pt modelId="{0126F4E9-3F2A-4CF2-B5A9-B583B11DD93B}" type="pres">
      <dgm:prSet presAssocID="{8EC8BCEF-D440-42AE-B3C2-E412933F9FC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D5EF01-8BCE-4D7E-9CE3-33FF7C24974E}" type="pres">
      <dgm:prSet presAssocID="{BF8B1306-3CB2-49B7-AA94-9F41D96631D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AEB88-E5CB-4AEF-8460-1B887346387B}" type="pres">
      <dgm:prSet presAssocID="{7B870A1B-8B41-48BC-A871-ABA0D66AED23}" presName="sibTrans" presStyleCnt="0"/>
      <dgm:spPr/>
      <dgm:t>
        <a:bodyPr/>
        <a:lstStyle/>
        <a:p>
          <a:endParaRPr lang="en-US"/>
        </a:p>
      </dgm:t>
    </dgm:pt>
    <dgm:pt modelId="{FF124686-A83B-443B-8420-1BCD8841790E}" type="pres">
      <dgm:prSet presAssocID="{2D3C9AEA-FAF1-4F71-861E-15A3A6863B6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435D11-B4DF-4CAB-A394-8E01D6245EC3}" type="presOf" srcId="{D42D1961-50BD-4A6A-81D2-44191CE16300}" destId="{93D5EF01-8BCE-4D7E-9CE3-33FF7C24974E}" srcOrd="0" destOrd="1" presId="urn:microsoft.com/office/officeart/2005/8/layout/hList6"/>
    <dgm:cxn modelId="{004C42C7-E05E-44D1-B820-0EAA6D557BF7}" type="presOf" srcId="{ADBF0E28-106E-4B7C-BDB7-D86413052D07}" destId="{FF124686-A83B-443B-8420-1BCD8841790E}" srcOrd="0" destOrd="1" presId="urn:microsoft.com/office/officeart/2005/8/layout/hList6"/>
    <dgm:cxn modelId="{2E773708-5B35-4CA0-9E13-90CC87EB1E47}" type="presOf" srcId="{76CC0EE8-39CB-4C0A-9E5A-0CF009C8BEFD}" destId="{93D5EF01-8BCE-4D7E-9CE3-33FF7C24974E}" srcOrd="0" destOrd="2" presId="urn:microsoft.com/office/officeart/2005/8/layout/hList6"/>
    <dgm:cxn modelId="{3D09943D-FD80-4B14-BDEA-71FD30FE9C17}" srcId="{8EC8BCEF-D440-42AE-B3C2-E412933F9FCC}" destId="{2D3C9AEA-FAF1-4F71-861E-15A3A6863B68}" srcOrd="1" destOrd="0" parTransId="{A1B2EF19-5B2D-44CB-9536-FEF9C84BB0D9}" sibTransId="{F11BE995-0407-4D0F-8637-E002DDFC41FE}"/>
    <dgm:cxn modelId="{46E52735-7C4E-4D39-91CA-F2AD380AF9CC}" srcId="{2D3C9AEA-FAF1-4F71-861E-15A3A6863B68}" destId="{ADBF0E28-106E-4B7C-BDB7-D86413052D07}" srcOrd="0" destOrd="0" parTransId="{4EC931D0-3450-44A0-AC94-95E2FE247AEE}" sibTransId="{D05DC591-CB41-41B3-A553-1509E2261289}"/>
    <dgm:cxn modelId="{57FD7FC4-BEAE-4C16-87E8-8FA4180D3FFB}" srcId="{BF8B1306-3CB2-49B7-AA94-9F41D96631DE}" destId="{76CC0EE8-39CB-4C0A-9E5A-0CF009C8BEFD}" srcOrd="1" destOrd="0" parTransId="{0599004D-2FE6-4703-8953-2D24D5633555}" sibTransId="{D0A07B40-98CA-4CD5-928A-6B0EE59748E6}"/>
    <dgm:cxn modelId="{DF2C00C2-D4DE-4F08-A8ED-784042D575E5}" type="presOf" srcId="{8EC8BCEF-D440-42AE-B3C2-E412933F9FCC}" destId="{0126F4E9-3F2A-4CF2-B5A9-B583B11DD93B}" srcOrd="0" destOrd="0" presId="urn:microsoft.com/office/officeart/2005/8/layout/hList6"/>
    <dgm:cxn modelId="{4A9FBFC4-7934-4C06-935D-62ECA5C43DCB}" srcId="{8EC8BCEF-D440-42AE-B3C2-E412933F9FCC}" destId="{BF8B1306-3CB2-49B7-AA94-9F41D96631DE}" srcOrd="0" destOrd="0" parTransId="{081133DC-866F-42B8-B21B-13E2E257550F}" sibTransId="{7B870A1B-8B41-48BC-A871-ABA0D66AED23}"/>
    <dgm:cxn modelId="{1BEC1934-64C2-410B-A321-7BCEC30B4491}" srcId="{BF8B1306-3CB2-49B7-AA94-9F41D96631DE}" destId="{D42D1961-50BD-4A6A-81D2-44191CE16300}" srcOrd="0" destOrd="0" parTransId="{3643447A-BDAB-4667-8EB9-8E861B7363C2}" sibTransId="{7671917C-3CE4-4C34-8B5D-F4714A9E29E7}"/>
    <dgm:cxn modelId="{13735EA3-9E9A-4E78-971E-1DA225948AE4}" type="presOf" srcId="{BF8B1306-3CB2-49B7-AA94-9F41D96631DE}" destId="{93D5EF01-8BCE-4D7E-9CE3-33FF7C24974E}" srcOrd="0" destOrd="0" presId="urn:microsoft.com/office/officeart/2005/8/layout/hList6"/>
    <dgm:cxn modelId="{DFB3FD30-5AA7-494C-86FC-8657F504EBC3}" type="presOf" srcId="{2D3C9AEA-FAF1-4F71-861E-15A3A6863B68}" destId="{FF124686-A83B-443B-8420-1BCD8841790E}" srcOrd="0" destOrd="0" presId="urn:microsoft.com/office/officeart/2005/8/layout/hList6"/>
    <dgm:cxn modelId="{132B2736-595B-4C0F-B35F-0F07C06FD794}" type="presParOf" srcId="{0126F4E9-3F2A-4CF2-B5A9-B583B11DD93B}" destId="{93D5EF01-8BCE-4D7E-9CE3-33FF7C24974E}" srcOrd="0" destOrd="0" presId="urn:microsoft.com/office/officeart/2005/8/layout/hList6"/>
    <dgm:cxn modelId="{D8259908-A5DC-4457-8174-37870275C6FB}" type="presParOf" srcId="{0126F4E9-3F2A-4CF2-B5A9-B583B11DD93B}" destId="{668AEB88-E5CB-4AEF-8460-1B887346387B}" srcOrd="1" destOrd="0" presId="urn:microsoft.com/office/officeart/2005/8/layout/hList6"/>
    <dgm:cxn modelId="{D6EB0626-97A0-41BC-AE23-809FB00AA1B1}" type="presParOf" srcId="{0126F4E9-3F2A-4CF2-B5A9-B583B11DD93B}" destId="{FF124686-A83B-443B-8420-1BCD8841790E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A1580A-2E14-472E-AF65-6A4CAB8D1D62}" type="doc">
      <dgm:prSet loTypeId="urn:microsoft.com/office/officeart/2005/8/layout/hierarchy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F9A3376-AF46-4FEF-9FFE-259F003D3C75}">
      <dgm:prSet phldrT="[Text]"/>
      <dgm:spPr/>
      <dgm:t>
        <a:bodyPr/>
        <a:lstStyle/>
        <a:p>
          <a:r>
            <a:rPr lang="en-US" dirty="0" smtClean="0"/>
            <a:t>There are two types of </a:t>
          </a:r>
          <a:r>
            <a:rPr lang="en-US" b="1" dirty="0" smtClean="0"/>
            <a:t>multilingual corpora:</a:t>
          </a:r>
          <a:endParaRPr lang="en-US" dirty="0"/>
        </a:p>
      </dgm:t>
    </dgm:pt>
    <dgm:pt modelId="{FEBE5195-37D6-41F8-870B-BFB481BFED03}" type="parTrans" cxnId="{7214ED0D-4273-4902-BE5A-24376251085B}">
      <dgm:prSet/>
      <dgm:spPr/>
      <dgm:t>
        <a:bodyPr/>
        <a:lstStyle/>
        <a:p>
          <a:endParaRPr lang="en-US"/>
        </a:p>
      </dgm:t>
    </dgm:pt>
    <dgm:pt modelId="{84FB8574-A188-4A21-9A74-5EADBEC01FBB}" type="sibTrans" cxnId="{7214ED0D-4273-4902-BE5A-24376251085B}">
      <dgm:prSet/>
      <dgm:spPr/>
      <dgm:t>
        <a:bodyPr/>
        <a:lstStyle/>
        <a:p>
          <a:endParaRPr lang="en-US"/>
        </a:p>
      </dgm:t>
    </dgm:pt>
    <dgm:pt modelId="{F303B153-3D32-4869-897C-8FB9A8B4ACA4}">
      <dgm:prSet phldrT="[Text]"/>
      <dgm:spPr/>
      <dgm:t>
        <a:bodyPr/>
        <a:lstStyle/>
        <a:p>
          <a:r>
            <a:rPr lang="en-US" b="1" i="0" dirty="0" smtClean="0"/>
            <a:t>Comparable corpora</a:t>
          </a:r>
          <a:endParaRPr lang="en-US" dirty="0"/>
        </a:p>
      </dgm:t>
    </dgm:pt>
    <dgm:pt modelId="{782DCF7D-3779-4232-ACBC-FBA49818D2A2}" type="parTrans" cxnId="{0C1450B9-5A78-4201-AB0E-C1EAA55483FA}">
      <dgm:prSet/>
      <dgm:spPr/>
      <dgm:t>
        <a:bodyPr/>
        <a:lstStyle/>
        <a:p>
          <a:endParaRPr lang="en-US"/>
        </a:p>
      </dgm:t>
    </dgm:pt>
    <dgm:pt modelId="{4022AD9A-6414-4128-A6F6-01413A233A15}" type="sibTrans" cxnId="{0C1450B9-5A78-4201-AB0E-C1EAA55483FA}">
      <dgm:prSet/>
      <dgm:spPr/>
      <dgm:t>
        <a:bodyPr/>
        <a:lstStyle/>
        <a:p>
          <a:endParaRPr lang="en-US"/>
        </a:p>
      </dgm:t>
    </dgm:pt>
    <dgm:pt modelId="{8C13B749-2045-45D8-9A19-13741A36BDDC}">
      <dgm:prSet phldrT="[Text]"/>
      <dgm:spPr/>
      <dgm:t>
        <a:bodyPr/>
        <a:lstStyle/>
        <a:p>
          <a:r>
            <a:rPr lang="en-US" b="1" i="0" dirty="0" smtClean="0"/>
            <a:t>Parallel corpora</a:t>
          </a:r>
          <a:endParaRPr lang="en-US" dirty="0"/>
        </a:p>
      </dgm:t>
    </dgm:pt>
    <dgm:pt modelId="{49695DFB-C427-44EE-8073-3D70B9AE7F25}" type="parTrans" cxnId="{809E7A28-EE9D-45A1-93BB-0B0041AD2058}">
      <dgm:prSet/>
      <dgm:spPr/>
      <dgm:t>
        <a:bodyPr/>
        <a:lstStyle/>
        <a:p>
          <a:endParaRPr lang="en-US"/>
        </a:p>
      </dgm:t>
    </dgm:pt>
    <dgm:pt modelId="{F2B102E1-F712-47E8-81CB-78AAFA6DF28E}" type="sibTrans" cxnId="{809E7A28-EE9D-45A1-93BB-0B0041AD2058}">
      <dgm:prSet/>
      <dgm:spPr/>
      <dgm:t>
        <a:bodyPr/>
        <a:lstStyle/>
        <a:p>
          <a:endParaRPr lang="en-US"/>
        </a:p>
      </dgm:t>
    </dgm:pt>
    <dgm:pt modelId="{53E19B08-17CD-4D8E-B48C-28C98A03FD10}" type="pres">
      <dgm:prSet presAssocID="{B8A1580A-2E14-472E-AF65-6A4CAB8D1D6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C821C0E-87E2-4986-9695-7B4C836FA1CF}" type="pres">
      <dgm:prSet presAssocID="{1F9A3376-AF46-4FEF-9FFE-259F003D3C75}" presName="root" presStyleCnt="0"/>
      <dgm:spPr/>
    </dgm:pt>
    <dgm:pt modelId="{4EA65436-6A6E-4AC7-ACC1-258E2D34B277}" type="pres">
      <dgm:prSet presAssocID="{1F9A3376-AF46-4FEF-9FFE-259F003D3C75}" presName="rootComposite" presStyleCnt="0"/>
      <dgm:spPr/>
    </dgm:pt>
    <dgm:pt modelId="{C7A1C9DA-CA38-4336-BACF-7C7D8FCB3889}" type="pres">
      <dgm:prSet presAssocID="{1F9A3376-AF46-4FEF-9FFE-259F003D3C75}" presName="rootText" presStyleLbl="node1" presStyleIdx="0" presStyleCnt="1"/>
      <dgm:spPr/>
      <dgm:t>
        <a:bodyPr/>
        <a:lstStyle/>
        <a:p>
          <a:endParaRPr lang="en-US"/>
        </a:p>
      </dgm:t>
    </dgm:pt>
    <dgm:pt modelId="{D99DA523-A15A-4D76-8784-3C10B9D28F52}" type="pres">
      <dgm:prSet presAssocID="{1F9A3376-AF46-4FEF-9FFE-259F003D3C75}" presName="rootConnector" presStyleLbl="node1" presStyleIdx="0" presStyleCnt="1"/>
      <dgm:spPr/>
      <dgm:t>
        <a:bodyPr/>
        <a:lstStyle/>
        <a:p>
          <a:endParaRPr lang="en-US"/>
        </a:p>
      </dgm:t>
    </dgm:pt>
    <dgm:pt modelId="{E31627DF-9ED3-4D5E-A7B8-5486AACEB13D}" type="pres">
      <dgm:prSet presAssocID="{1F9A3376-AF46-4FEF-9FFE-259F003D3C75}" presName="childShape" presStyleCnt="0"/>
      <dgm:spPr/>
    </dgm:pt>
    <dgm:pt modelId="{555DE2E6-05CC-46CA-9031-187B3DD89CF1}" type="pres">
      <dgm:prSet presAssocID="{782DCF7D-3779-4232-ACBC-FBA49818D2A2}" presName="Name13" presStyleLbl="parChTrans1D2" presStyleIdx="0" presStyleCnt="2"/>
      <dgm:spPr/>
      <dgm:t>
        <a:bodyPr/>
        <a:lstStyle/>
        <a:p>
          <a:endParaRPr lang="en-US"/>
        </a:p>
      </dgm:t>
    </dgm:pt>
    <dgm:pt modelId="{A26A6861-44F1-48CF-8AD8-D08A7580664F}" type="pres">
      <dgm:prSet presAssocID="{F303B153-3D32-4869-897C-8FB9A8B4ACA4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1CEFCA-472D-4AD4-AAE0-959642D93569}" type="pres">
      <dgm:prSet presAssocID="{49695DFB-C427-44EE-8073-3D70B9AE7F25}" presName="Name13" presStyleLbl="parChTrans1D2" presStyleIdx="1" presStyleCnt="2"/>
      <dgm:spPr/>
      <dgm:t>
        <a:bodyPr/>
        <a:lstStyle/>
        <a:p>
          <a:endParaRPr lang="en-US"/>
        </a:p>
      </dgm:t>
    </dgm:pt>
    <dgm:pt modelId="{12C50AD4-7D28-4716-AF62-D5BE76A1CC9A}" type="pres">
      <dgm:prSet presAssocID="{8C13B749-2045-45D8-9A19-13741A36BDDC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14ED0D-4273-4902-BE5A-24376251085B}" srcId="{B8A1580A-2E14-472E-AF65-6A4CAB8D1D62}" destId="{1F9A3376-AF46-4FEF-9FFE-259F003D3C75}" srcOrd="0" destOrd="0" parTransId="{FEBE5195-37D6-41F8-870B-BFB481BFED03}" sibTransId="{84FB8574-A188-4A21-9A74-5EADBEC01FBB}"/>
    <dgm:cxn modelId="{FB54B5A4-F7A1-4D7A-B801-F4C513DB7D55}" type="presOf" srcId="{782DCF7D-3779-4232-ACBC-FBA49818D2A2}" destId="{555DE2E6-05CC-46CA-9031-187B3DD89CF1}" srcOrd="0" destOrd="0" presId="urn:microsoft.com/office/officeart/2005/8/layout/hierarchy3"/>
    <dgm:cxn modelId="{0C1450B9-5A78-4201-AB0E-C1EAA55483FA}" srcId="{1F9A3376-AF46-4FEF-9FFE-259F003D3C75}" destId="{F303B153-3D32-4869-897C-8FB9A8B4ACA4}" srcOrd="0" destOrd="0" parTransId="{782DCF7D-3779-4232-ACBC-FBA49818D2A2}" sibTransId="{4022AD9A-6414-4128-A6F6-01413A233A15}"/>
    <dgm:cxn modelId="{6BFC7D2C-390E-4B63-BDD6-BC01F2DDE475}" type="presOf" srcId="{F303B153-3D32-4869-897C-8FB9A8B4ACA4}" destId="{A26A6861-44F1-48CF-8AD8-D08A7580664F}" srcOrd="0" destOrd="0" presId="urn:microsoft.com/office/officeart/2005/8/layout/hierarchy3"/>
    <dgm:cxn modelId="{8125E38B-8E9C-4967-981A-F6D161089AF5}" type="presOf" srcId="{8C13B749-2045-45D8-9A19-13741A36BDDC}" destId="{12C50AD4-7D28-4716-AF62-D5BE76A1CC9A}" srcOrd="0" destOrd="0" presId="urn:microsoft.com/office/officeart/2005/8/layout/hierarchy3"/>
    <dgm:cxn modelId="{809E7A28-EE9D-45A1-93BB-0B0041AD2058}" srcId="{1F9A3376-AF46-4FEF-9FFE-259F003D3C75}" destId="{8C13B749-2045-45D8-9A19-13741A36BDDC}" srcOrd="1" destOrd="0" parTransId="{49695DFB-C427-44EE-8073-3D70B9AE7F25}" sibTransId="{F2B102E1-F712-47E8-81CB-78AAFA6DF28E}"/>
    <dgm:cxn modelId="{92221985-7B52-4B45-B40A-644DCE177651}" type="presOf" srcId="{B8A1580A-2E14-472E-AF65-6A4CAB8D1D62}" destId="{53E19B08-17CD-4D8E-B48C-28C98A03FD10}" srcOrd="0" destOrd="0" presId="urn:microsoft.com/office/officeart/2005/8/layout/hierarchy3"/>
    <dgm:cxn modelId="{CD75CD9A-D074-4277-B76D-CA626D74429F}" type="presOf" srcId="{49695DFB-C427-44EE-8073-3D70B9AE7F25}" destId="{C61CEFCA-472D-4AD4-AAE0-959642D93569}" srcOrd="0" destOrd="0" presId="urn:microsoft.com/office/officeart/2005/8/layout/hierarchy3"/>
    <dgm:cxn modelId="{28C96C79-D076-479D-97E4-898C1AF4C0A2}" type="presOf" srcId="{1F9A3376-AF46-4FEF-9FFE-259F003D3C75}" destId="{C7A1C9DA-CA38-4336-BACF-7C7D8FCB3889}" srcOrd="0" destOrd="0" presId="urn:microsoft.com/office/officeart/2005/8/layout/hierarchy3"/>
    <dgm:cxn modelId="{EE11A468-A457-40BD-88DF-8C03FDA10DA4}" type="presOf" srcId="{1F9A3376-AF46-4FEF-9FFE-259F003D3C75}" destId="{D99DA523-A15A-4D76-8784-3C10B9D28F52}" srcOrd="1" destOrd="0" presId="urn:microsoft.com/office/officeart/2005/8/layout/hierarchy3"/>
    <dgm:cxn modelId="{A132B14B-1ACA-48F0-AB7C-2AC36B117F67}" type="presParOf" srcId="{53E19B08-17CD-4D8E-B48C-28C98A03FD10}" destId="{4C821C0E-87E2-4986-9695-7B4C836FA1CF}" srcOrd="0" destOrd="0" presId="urn:microsoft.com/office/officeart/2005/8/layout/hierarchy3"/>
    <dgm:cxn modelId="{E4224789-0F94-49CF-96DC-46C50CC8C9CD}" type="presParOf" srcId="{4C821C0E-87E2-4986-9695-7B4C836FA1CF}" destId="{4EA65436-6A6E-4AC7-ACC1-258E2D34B277}" srcOrd="0" destOrd="0" presId="urn:microsoft.com/office/officeart/2005/8/layout/hierarchy3"/>
    <dgm:cxn modelId="{A4CE1CC0-DE41-4C1B-B0C6-E58371AE4AEC}" type="presParOf" srcId="{4EA65436-6A6E-4AC7-ACC1-258E2D34B277}" destId="{C7A1C9DA-CA38-4336-BACF-7C7D8FCB3889}" srcOrd="0" destOrd="0" presId="urn:microsoft.com/office/officeart/2005/8/layout/hierarchy3"/>
    <dgm:cxn modelId="{57AF2010-D336-4FDC-B19C-09D1FC112C30}" type="presParOf" srcId="{4EA65436-6A6E-4AC7-ACC1-258E2D34B277}" destId="{D99DA523-A15A-4D76-8784-3C10B9D28F52}" srcOrd="1" destOrd="0" presId="urn:microsoft.com/office/officeart/2005/8/layout/hierarchy3"/>
    <dgm:cxn modelId="{CFD70F2C-2BF8-41B2-BFBE-9133F7B3BBAD}" type="presParOf" srcId="{4C821C0E-87E2-4986-9695-7B4C836FA1CF}" destId="{E31627DF-9ED3-4D5E-A7B8-5486AACEB13D}" srcOrd="1" destOrd="0" presId="urn:microsoft.com/office/officeart/2005/8/layout/hierarchy3"/>
    <dgm:cxn modelId="{1C50D0C5-E3B0-4185-8467-3A52FD984620}" type="presParOf" srcId="{E31627DF-9ED3-4D5E-A7B8-5486AACEB13D}" destId="{555DE2E6-05CC-46CA-9031-187B3DD89CF1}" srcOrd="0" destOrd="0" presId="urn:microsoft.com/office/officeart/2005/8/layout/hierarchy3"/>
    <dgm:cxn modelId="{FFA87F74-AEDB-43B2-A927-1F90F2CB77B7}" type="presParOf" srcId="{E31627DF-9ED3-4D5E-A7B8-5486AACEB13D}" destId="{A26A6861-44F1-48CF-8AD8-D08A7580664F}" srcOrd="1" destOrd="0" presId="urn:microsoft.com/office/officeart/2005/8/layout/hierarchy3"/>
    <dgm:cxn modelId="{CFE2017E-C305-47D6-BEA6-801140D507F1}" type="presParOf" srcId="{E31627DF-9ED3-4D5E-A7B8-5486AACEB13D}" destId="{C61CEFCA-472D-4AD4-AAE0-959642D93569}" srcOrd="2" destOrd="0" presId="urn:microsoft.com/office/officeart/2005/8/layout/hierarchy3"/>
    <dgm:cxn modelId="{10668866-79E3-456E-B57C-094A629BAD6F}" type="presParOf" srcId="{E31627DF-9ED3-4D5E-A7B8-5486AACEB13D}" destId="{12C50AD4-7D28-4716-AF62-D5BE76A1CC9A}" srcOrd="3" destOrd="0" presId="urn:microsoft.com/office/officeart/2005/8/layout/hierarchy3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D47208-0F33-4DDA-8E62-ACF8FC3DF72F}">
      <dsp:nvSpPr>
        <dsp:cNvPr id="0" name=""/>
        <dsp:cNvSpPr/>
      </dsp:nvSpPr>
      <dsp:spPr>
        <a:xfrm>
          <a:off x="1180153" y="405184"/>
          <a:ext cx="2425197" cy="189905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Corpus-based versus corpus-driven linguistics</a:t>
          </a:r>
          <a:endParaRPr lang="en-US" sz="2800" b="0" kern="1200" dirty="0"/>
        </a:p>
      </dsp:txBody>
      <dsp:txXfrm>
        <a:off x="1180153" y="405184"/>
        <a:ext cx="2425197" cy="1899055"/>
      </dsp:txXfrm>
    </dsp:sp>
    <dsp:sp modelId="{69D071E2-63F6-4EBB-A9F8-10C9AABB9BB1}">
      <dsp:nvSpPr>
        <dsp:cNvPr id="0" name=""/>
        <dsp:cNvSpPr/>
      </dsp:nvSpPr>
      <dsp:spPr>
        <a:xfrm>
          <a:off x="107607" y="3304312"/>
          <a:ext cx="1752493" cy="149281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use of annotated versus </a:t>
          </a:r>
          <a:r>
            <a:rPr lang="en-US" sz="2000" kern="1200" dirty="0" err="1" smtClean="0"/>
            <a:t>unannotated</a:t>
          </a:r>
          <a:r>
            <a:rPr lang="en-US" sz="2000" kern="1200" dirty="0" smtClean="0"/>
            <a:t> corpora</a:t>
          </a:r>
          <a:endParaRPr lang="en-US" sz="2000" kern="1200" dirty="0"/>
        </a:p>
      </dsp:txBody>
      <dsp:txXfrm>
        <a:off x="107607" y="3304312"/>
        <a:ext cx="1752493" cy="1492817"/>
      </dsp:txXfrm>
    </dsp:sp>
    <dsp:sp modelId="{B5698901-5581-42FB-9F4E-B1C21F876C45}">
      <dsp:nvSpPr>
        <dsp:cNvPr id="0" name=""/>
        <dsp:cNvSpPr/>
      </dsp:nvSpPr>
      <dsp:spPr>
        <a:xfrm>
          <a:off x="1775660" y="3142384"/>
          <a:ext cx="1268606" cy="240830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Total accountability versus data selection</a:t>
          </a:r>
          <a:endParaRPr lang="en-US" sz="1800" kern="1200" dirty="0"/>
        </a:p>
      </dsp:txBody>
      <dsp:txXfrm>
        <a:off x="1775660" y="3142384"/>
        <a:ext cx="1268606" cy="2408306"/>
      </dsp:txXfrm>
    </dsp:sp>
    <dsp:sp modelId="{DF456C93-0EBF-4FF8-A00F-7A9D3A59F0E9}">
      <dsp:nvSpPr>
        <dsp:cNvPr id="0" name=""/>
        <dsp:cNvSpPr/>
      </dsp:nvSpPr>
      <dsp:spPr>
        <a:xfrm>
          <a:off x="97205" y="1128938"/>
          <a:ext cx="1268606" cy="14920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/>
            <a:t>Mode of communication</a:t>
          </a:r>
          <a:endParaRPr lang="en-US" sz="1800" b="0" kern="1200" dirty="0"/>
        </a:p>
      </dsp:txBody>
      <dsp:txXfrm>
        <a:off x="97205" y="1128938"/>
        <a:ext cx="1268606" cy="1492041"/>
      </dsp:txXfrm>
    </dsp:sp>
    <dsp:sp modelId="{B1F7B013-A7F4-4657-A12C-AA6F6D5031B1}">
      <dsp:nvSpPr>
        <dsp:cNvPr id="0" name=""/>
        <dsp:cNvSpPr/>
      </dsp:nvSpPr>
      <dsp:spPr>
        <a:xfrm>
          <a:off x="3523053" y="2059729"/>
          <a:ext cx="1273574" cy="157436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Data collection regime</a:t>
          </a:r>
          <a:endParaRPr lang="en-US" sz="1800" kern="1200" dirty="0"/>
        </a:p>
      </dsp:txBody>
      <dsp:txXfrm>
        <a:off x="3523053" y="2059729"/>
        <a:ext cx="1273574" cy="1574362"/>
      </dsp:txXfrm>
    </dsp:sp>
    <dsp:sp modelId="{C6D98974-9AAE-44E8-AA82-149A9FD0023B}">
      <dsp:nvSpPr>
        <dsp:cNvPr id="0" name=""/>
        <dsp:cNvSpPr/>
      </dsp:nvSpPr>
      <dsp:spPr>
        <a:xfrm>
          <a:off x="2959434" y="3883446"/>
          <a:ext cx="1273574" cy="172107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Multilingual versus monolingual corpora</a:t>
          </a:r>
          <a:endParaRPr lang="en-US" sz="2000" kern="1200" dirty="0"/>
        </a:p>
      </dsp:txBody>
      <dsp:txXfrm>
        <a:off x="2959434" y="3883446"/>
        <a:ext cx="1273574" cy="17210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B69F66-91CF-43C1-BB7E-2DD7CEB465A5}">
      <dsp:nvSpPr>
        <dsp:cNvPr id="0" name=""/>
        <dsp:cNvSpPr/>
      </dsp:nvSpPr>
      <dsp:spPr>
        <a:xfrm>
          <a:off x="0" y="532139"/>
          <a:ext cx="6096000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73117" tIns="666496" rIns="473117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The Web as Corpus</a:t>
          </a:r>
          <a:endParaRPr lang="en-US" sz="3200" kern="1200" dirty="0"/>
        </a:p>
      </dsp:txBody>
      <dsp:txXfrm>
        <a:off x="0" y="532139"/>
        <a:ext cx="6096000" cy="1360800"/>
      </dsp:txXfrm>
    </dsp:sp>
    <dsp:sp modelId="{3DC7B810-6BAA-443A-A91B-C7F50EC8D466}">
      <dsp:nvSpPr>
        <dsp:cNvPr id="0" name=""/>
        <dsp:cNvSpPr/>
      </dsp:nvSpPr>
      <dsp:spPr>
        <a:xfrm>
          <a:off x="304800" y="59819"/>
          <a:ext cx="4267200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Monitor Corpora</a:t>
          </a:r>
          <a:endParaRPr lang="en-US" sz="3200" kern="1200" dirty="0"/>
        </a:p>
      </dsp:txBody>
      <dsp:txXfrm>
        <a:off x="304800" y="59819"/>
        <a:ext cx="4267200" cy="944640"/>
      </dsp:txXfrm>
    </dsp:sp>
    <dsp:sp modelId="{2383E780-E620-400E-BF7C-00ABBE0E4723}">
      <dsp:nvSpPr>
        <dsp:cNvPr id="0" name=""/>
        <dsp:cNvSpPr/>
      </dsp:nvSpPr>
      <dsp:spPr>
        <a:xfrm>
          <a:off x="0" y="2538060"/>
          <a:ext cx="6096000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73117" tIns="666496" rIns="473117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The Sample Corpus Approach</a:t>
          </a:r>
          <a:endParaRPr lang="en-US" sz="3200" kern="1200" dirty="0"/>
        </a:p>
      </dsp:txBody>
      <dsp:txXfrm>
        <a:off x="0" y="2538060"/>
        <a:ext cx="6096000" cy="1360800"/>
      </dsp:txXfrm>
    </dsp:sp>
    <dsp:sp modelId="{8AFBFF3F-2B11-4475-AD30-FE6D821FA1CD}">
      <dsp:nvSpPr>
        <dsp:cNvPr id="0" name=""/>
        <dsp:cNvSpPr/>
      </dsp:nvSpPr>
      <dsp:spPr>
        <a:xfrm>
          <a:off x="304800" y="2065740"/>
          <a:ext cx="4267200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Balanced Corpora</a:t>
          </a:r>
          <a:endParaRPr lang="en-US" sz="3200" kern="1200" dirty="0"/>
        </a:p>
      </dsp:txBody>
      <dsp:txXfrm>
        <a:off x="304800" y="2065740"/>
        <a:ext cx="4267200" cy="944640"/>
      </dsp:txXfrm>
    </dsp:sp>
    <dsp:sp modelId="{B61AEF5B-7B94-4343-8D0B-E0AD4B0236CC}">
      <dsp:nvSpPr>
        <dsp:cNvPr id="0" name=""/>
        <dsp:cNvSpPr/>
      </dsp:nvSpPr>
      <dsp:spPr>
        <a:xfrm>
          <a:off x="0" y="4543980"/>
          <a:ext cx="60960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2F1129-E134-4364-9439-7394B612CF4B}">
      <dsp:nvSpPr>
        <dsp:cNvPr id="0" name=""/>
        <dsp:cNvSpPr/>
      </dsp:nvSpPr>
      <dsp:spPr>
        <a:xfrm>
          <a:off x="304800" y="4071660"/>
          <a:ext cx="4267200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Opportunistic Corpora</a:t>
          </a:r>
          <a:endParaRPr lang="en-US" sz="3200" kern="1200" dirty="0"/>
        </a:p>
      </dsp:txBody>
      <dsp:txXfrm>
        <a:off x="304800" y="4071660"/>
        <a:ext cx="4267200" cy="9446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C651C9-AAC5-49D3-BB4D-A73EDDE1C11A}">
      <dsp:nvSpPr>
        <dsp:cNvPr id="0" name=""/>
        <dsp:cNvSpPr/>
      </dsp:nvSpPr>
      <dsp:spPr>
        <a:xfrm>
          <a:off x="609603" y="571503"/>
          <a:ext cx="4827983" cy="10626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The general division of language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609603" y="571503"/>
        <a:ext cx="4827983" cy="1062632"/>
      </dsp:txXfrm>
    </dsp:sp>
    <dsp:sp modelId="{43D4AEE3-C372-4090-8064-4E089131DFE8}">
      <dsp:nvSpPr>
        <dsp:cNvPr id="0" name=""/>
        <dsp:cNvSpPr/>
      </dsp:nvSpPr>
      <dsp:spPr>
        <a:xfrm>
          <a:off x="914392" y="1828796"/>
          <a:ext cx="1771054" cy="10626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Official majority languages</a:t>
          </a:r>
          <a:endParaRPr lang="en-US" sz="2100" kern="1200" dirty="0"/>
        </a:p>
      </dsp:txBody>
      <dsp:txXfrm>
        <a:off x="914392" y="1828796"/>
        <a:ext cx="1771054" cy="1062632"/>
      </dsp:txXfrm>
    </dsp:sp>
    <dsp:sp modelId="{E120DFB9-FA96-4D80-A589-B51BE6A9D8EB}">
      <dsp:nvSpPr>
        <dsp:cNvPr id="0" name=""/>
        <dsp:cNvSpPr/>
      </dsp:nvSpPr>
      <dsp:spPr>
        <a:xfrm>
          <a:off x="914392" y="3124198"/>
          <a:ext cx="1771054" cy="10626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Unofficial languages</a:t>
          </a:r>
          <a:endParaRPr lang="en-US" sz="2100" kern="1200" dirty="0"/>
        </a:p>
      </dsp:txBody>
      <dsp:txXfrm>
        <a:off x="914392" y="3124198"/>
        <a:ext cx="1771054" cy="1062632"/>
      </dsp:txXfrm>
    </dsp:sp>
    <dsp:sp modelId="{4F26BFE0-3E32-405E-9CA9-5158E8C2D658}">
      <dsp:nvSpPr>
        <dsp:cNvPr id="0" name=""/>
        <dsp:cNvSpPr/>
      </dsp:nvSpPr>
      <dsp:spPr>
        <a:xfrm>
          <a:off x="3124208" y="3124198"/>
          <a:ext cx="1771054" cy="10626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Endangered languages</a:t>
          </a:r>
          <a:endParaRPr lang="en-US" sz="2100" kern="1200" dirty="0"/>
        </a:p>
      </dsp:txBody>
      <dsp:txXfrm>
        <a:off x="3124208" y="3124198"/>
        <a:ext cx="1771054" cy="1062632"/>
      </dsp:txXfrm>
    </dsp:sp>
    <dsp:sp modelId="{740D3C8E-FA6B-4973-BB7A-C095D80692F6}">
      <dsp:nvSpPr>
        <dsp:cNvPr id="0" name=""/>
        <dsp:cNvSpPr/>
      </dsp:nvSpPr>
      <dsp:spPr>
        <a:xfrm>
          <a:off x="3124208" y="1828803"/>
          <a:ext cx="1771054" cy="10626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Official minority languages</a:t>
          </a:r>
          <a:endParaRPr lang="en-US" sz="2100" kern="1200" dirty="0"/>
        </a:p>
      </dsp:txBody>
      <dsp:txXfrm>
        <a:off x="3124208" y="1828803"/>
        <a:ext cx="1771054" cy="106263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D5EF01-8BCE-4D7E-9CE3-33FF7C24974E}">
      <dsp:nvSpPr>
        <dsp:cNvPr id="0" name=""/>
        <dsp:cNvSpPr/>
      </dsp:nvSpPr>
      <dsp:spPr>
        <a:xfrm rot="16200000">
          <a:off x="-277811" y="281930"/>
          <a:ext cx="4525963" cy="3962102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0" tIns="0" rIns="291269" bIns="0" numCol="1" spcCol="1270" anchor="t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Total accountability</a:t>
          </a:r>
          <a:endParaRPr lang="en-US" sz="4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err="1" smtClean="0"/>
            <a:t>Falsifiability</a:t>
          </a: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err="1" smtClean="0"/>
            <a:t>Replicability</a:t>
          </a:r>
          <a:endParaRPr lang="en-US" sz="3600" kern="1200" dirty="0"/>
        </a:p>
      </dsp:txBody>
      <dsp:txXfrm rot="16200000">
        <a:off x="-277811" y="281930"/>
        <a:ext cx="4525963" cy="3962102"/>
      </dsp:txXfrm>
    </dsp:sp>
    <dsp:sp modelId="{FF124686-A83B-443B-8420-1BCD8841790E}">
      <dsp:nvSpPr>
        <dsp:cNvPr id="0" name=""/>
        <dsp:cNvSpPr/>
      </dsp:nvSpPr>
      <dsp:spPr>
        <a:xfrm rot="16200000">
          <a:off x="3981448" y="281930"/>
          <a:ext cx="4525963" cy="3962102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0" tIns="0" rIns="291269" bIns="0" numCol="1" spcCol="1270" anchor="t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Data selection</a:t>
          </a:r>
          <a:endParaRPr lang="en-US" sz="4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Not necessarily a bad thing</a:t>
          </a:r>
          <a:endParaRPr lang="en-US" sz="3600" kern="1200" dirty="0"/>
        </a:p>
      </dsp:txBody>
      <dsp:txXfrm rot="16200000">
        <a:off x="3981448" y="281930"/>
        <a:ext cx="4525963" cy="396210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A1C9DA-CA38-4336-BACF-7C7D8FCB3889}">
      <dsp:nvSpPr>
        <dsp:cNvPr id="0" name=""/>
        <dsp:cNvSpPr/>
      </dsp:nvSpPr>
      <dsp:spPr>
        <a:xfrm>
          <a:off x="727657" y="2607"/>
          <a:ext cx="2583284" cy="12916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There are two types of </a:t>
          </a:r>
          <a:r>
            <a:rPr lang="en-US" sz="2300" b="1" kern="1200" dirty="0" smtClean="0"/>
            <a:t>multilingual corpora:</a:t>
          </a:r>
          <a:endParaRPr lang="en-US" sz="2300" kern="1200" dirty="0"/>
        </a:p>
      </dsp:txBody>
      <dsp:txXfrm>
        <a:off x="727657" y="2607"/>
        <a:ext cx="2583284" cy="1291642"/>
      </dsp:txXfrm>
    </dsp:sp>
    <dsp:sp modelId="{555DE2E6-05CC-46CA-9031-187B3DD89CF1}">
      <dsp:nvSpPr>
        <dsp:cNvPr id="0" name=""/>
        <dsp:cNvSpPr/>
      </dsp:nvSpPr>
      <dsp:spPr>
        <a:xfrm>
          <a:off x="985986" y="1294249"/>
          <a:ext cx="258328" cy="968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731"/>
              </a:lnTo>
              <a:lnTo>
                <a:pt x="258328" y="96873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A6861-44F1-48CF-8AD8-D08A7580664F}">
      <dsp:nvSpPr>
        <dsp:cNvPr id="0" name=""/>
        <dsp:cNvSpPr/>
      </dsp:nvSpPr>
      <dsp:spPr>
        <a:xfrm>
          <a:off x="1244314" y="1617160"/>
          <a:ext cx="2066627" cy="129164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i="0" kern="1200" dirty="0" smtClean="0"/>
            <a:t>Comparable corpora</a:t>
          </a:r>
          <a:endParaRPr lang="en-US" sz="2900" kern="1200" dirty="0"/>
        </a:p>
      </dsp:txBody>
      <dsp:txXfrm>
        <a:off x="1244314" y="1617160"/>
        <a:ext cx="2066627" cy="1291642"/>
      </dsp:txXfrm>
    </dsp:sp>
    <dsp:sp modelId="{C61CEFCA-472D-4AD4-AAE0-959642D93569}">
      <dsp:nvSpPr>
        <dsp:cNvPr id="0" name=""/>
        <dsp:cNvSpPr/>
      </dsp:nvSpPr>
      <dsp:spPr>
        <a:xfrm>
          <a:off x="985986" y="1294249"/>
          <a:ext cx="258328" cy="2583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284"/>
              </a:lnTo>
              <a:lnTo>
                <a:pt x="258328" y="258328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50AD4-7D28-4716-AF62-D5BE76A1CC9A}">
      <dsp:nvSpPr>
        <dsp:cNvPr id="0" name=""/>
        <dsp:cNvSpPr/>
      </dsp:nvSpPr>
      <dsp:spPr>
        <a:xfrm>
          <a:off x="1244314" y="3231713"/>
          <a:ext cx="2066627" cy="129164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i="0" kern="1200" dirty="0" smtClean="0"/>
            <a:t>Parallel corpora</a:t>
          </a:r>
          <a:endParaRPr lang="en-US" sz="2900" kern="1200" dirty="0"/>
        </a:p>
      </dsp:txBody>
      <dsp:txXfrm>
        <a:off x="1244314" y="3231713"/>
        <a:ext cx="2066627" cy="1291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84D51-4527-41D9-8EDA-5A11637CF8EB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AA238-65C4-4FCA-A213-8B347633E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7001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8E8F-6C7E-4E63-B475-3EE25877F942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78E5-C2A7-4EC7-8876-427E2C02F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8E8F-6C7E-4E63-B475-3EE25877F942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78E5-C2A7-4EC7-8876-427E2C02F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8E8F-6C7E-4E63-B475-3EE25877F942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78E5-C2A7-4EC7-8876-427E2C02F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8E8F-6C7E-4E63-B475-3EE25877F942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78E5-C2A7-4EC7-8876-427E2C02F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8E8F-6C7E-4E63-B475-3EE25877F942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78E5-C2A7-4EC7-8876-427E2C02F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8E8F-6C7E-4E63-B475-3EE25877F942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78E5-C2A7-4EC7-8876-427E2C02F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8E8F-6C7E-4E63-B475-3EE25877F942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78E5-C2A7-4EC7-8876-427E2C02F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8E8F-6C7E-4E63-B475-3EE25877F942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78E5-C2A7-4EC7-8876-427E2C02F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8E8F-6C7E-4E63-B475-3EE25877F942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78E5-C2A7-4EC7-8876-427E2C02F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8E8F-6C7E-4E63-B475-3EE25877F942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78E5-C2A7-4EC7-8876-427E2C02F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8E8F-6C7E-4E63-B475-3EE25877F942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78E5-C2A7-4EC7-8876-427E2C02F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78E8F-6C7E-4E63-B475-3EE25877F942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578E5-C2A7-4EC7-8876-427E2C02F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pull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19401" y="533400"/>
            <a:ext cx="5652868" cy="2868168"/>
          </a:xfrm>
        </p:spPr>
        <p:txBody>
          <a:bodyPr/>
          <a:lstStyle/>
          <a:p>
            <a:pPr algn="ctr"/>
            <a:r>
              <a:rPr lang="ar-EG" sz="4000" dirty="0" smtClean="0"/>
              <a:t>بسم الله الرحمن الرحيم </a:t>
            </a:r>
            <a:endParaRPr lang="en-US" sz="4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0"/>
            <a:ext cx="51054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762000"/>
            <a:ext cx="5114779" cy="12954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 Corpora of </a:t>
            </a:r>
          </a:p>
          <a:p>
            <a:pPr algn="ctr"/>
            <a:r>
              <a:rPr lang="en-US" sz="3600" dirty="0" smtClean="0"/>
              <a:t>Sign Language </a:t>
            </a:r>
            <a:endParaRPr lang="en-US" sz="3600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2400300"/>
            <a:ext cx="2971800" cy="4076700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00400" y="1066800"/>
            <a:ext cx="5105400" cy="3048000"/>
          </a:xfrm>
        </p:spPr>
        <p:txBody>
          <a:bodyPr/>
          <a:lstStyle/>
          <a:p>
            <a:pPr algn="ctr"/>
            <a:r>
              <a:rPr lang="en-US" dirty="0" smtClean="0"/>
              <a:t>corpus-based</a:t>
            </a:r>
            <a:br>
              <a:rPr lang="en-US" dirty="0" smtClean="0"/>
            </a:br>
            <a:r>
              <a:rPr lang="en-US" dirty="0" smtClean="0"/>
              <a:t>Vs</a:t>
            </a:r>
            <a:br>
              <a:rPr lang="en-US" dirty="0" smtClean="0"/>
            </a:br>
            <a:r>
              <a:rPr lang="en-US" dirty="0" smtClean="0"/>
              <a:t>corpus-driven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52800" y="4191000"/>
            <a:ext cx="5114779" cy="1101248"/>
          </a:xfrm>
        </p:spPr>
        <p:txBody>
          <a:bodyPr/>
          <a:lstStyle/>
          <a:p>
            <a:pPr algn="ctr"/>
            <a:r>
              <a:rPr lang="en-US" sz="4800" b="1" dirty="0" smtClean="0"/>
              <a:t>Linguistics</a:t>
            </a:r>
            <a:endParaRPr lang="en-US" b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467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Corpura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3520440" cy="5486400"/>
          </a:xfrm>
          <a:ln>
            <a:solidFill>
              <a:schemeClr val="bg1"/>
            </a:solidFill>
          </a:ln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600" u="sng" dirty="0" smtClean="0">
                <a:solidFill>
                  <a:schemeClr val="tx2">
                    <a:lumMod val="50000"/>
                  </a:schemeClr>
                </a:solidFill>
              </a:rPr>
              <a:t>Corpus-based</a:t>
            </a:r>
            <a:r>
              <a:rPr lang="en-US" sz="3300" u="sng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3100" dirty="0" smtClean="0"/>
              <a:t>	- </a:t>
            </a:r>
            <a:r>
              <a:rPr lang="en-US" sz="3300" dirty="0" smtClean="0"/>
              <a:t>Studies typically use corpus data to explore a theory or hypothesis, typically one established in the current literature, to confirm it, refute it or </a:t>
            </a:r>
            <a:r>
              <a:rPr lang="en-US" sz="3300" dirty="0" err="1" smtClean="0"/>
              <a:t>reﬁne</a:t>
            </a:r>
            <a:r>
              <a:rPr lang="en-US" sz="3300" dirty="0" smtClean="0"/>
              <a:t> it.</a:t>
            </a:r>
          </a:p>
          <a:p>
            <a:pPr>
              <a:buNone/>
            </a:pPr>
            <a:r>
              <a:rPr lang="en-US" sz="3300" dirty="0" smtClean="0"/>
              <a:t> 	- The </a:t>
            </a:r>
            <a:r>
              <a:rPr lang="en-US" sz="3300" dirty="0" err="1" smtClean="0"/>
              <a:t>deﬁnition</a:t>
            </a:r>
            <a:r>
              <a:rPr lang="en-US" sz="3300" dirty="0" smtClean="0"/>
              <a:t> of corpus linguistics as a method support this approach to the use of corpus data in linguistics.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78808" y="1143000"/>
            <a:ext cx="3520440" cy="5486399"/>
          </a:xfrm>
          <a:ln>
            <a:solidFill>
              <a:schemeClr val="bg1"/>
            </a:solidFill>
          </a:ln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600" u="sng" dirty="0" smtClean="0">
                <a:solidFill>
                  <a:schemeClr val="tx2">
                    <a:lumMod val="50000"/>
                  </a:schemeClr>
                </a:solidFill>
              </a:rPr>
              <a:t>Corpus-driven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sz="3400" dirty="0" smtClean="0"/>
              <a:t>Linguistics rejects the characterization of corpus linguistics as a method and claims instead that the corpus itself should be the sole source of our hypotheses about language.</a:t>
            </a:r>
          </a:p>
          <a:p>
            <a:pPr>
              <a:buNone/>
            </a:pPr>
            <a:r>
              <a:rPr lang="en-US" sz="3400" dirty="0" smtClean="0"/>
              <a:t> 	- It is thus claimed that the corpus itself embodies its own theory of language. </a:t>
            </a:r>
            <a:endParaRPr lang="en-US" sz="3400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743200" y="0"/>
            <a:ext cx="6248400" cy="1371600"/>
          </a:xfrm>
        </p:spPr>
        <p:txBody>
          <a:bodyPr/>
          <a:lstStyle/>
          <a:p>
            <a:pPr algn="ctr"/>
            <a:r>
              <a:rPr lang="en-US" dirty="0" smtClean="0"/>
              <a:t>Data collection regimes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354441" y="1524000"/>
            <a:ext cx="5114779" cy="1101248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2895600" y="1447800"/>
          <a:ext cx="6096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"/>
            <a:ext cx="6255488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Monitor Corpora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914400"/>
            <a:ext cx="6255488" cy="5715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	A monitor corpus is a dataset which grows in size over time and contains a variety of materials.</a:t>
            </a:r>
          </a:p>
          <a:p>
            <a:pPr algn="l"/>
            <a:r>
              <a:rPr lang="en-US" sz="4000" dirty="0" smtClean="0"/>
              <a:t> 	The relative proportions of different types of materials may vary over time.</a:t>
            </a:r>
            <a:endParaRPr lang="en-US" sz="4000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6255488" cy="13620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Web as corpus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295400"/>
            <a:ext cx="6255488" cy="1600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standard example is using search engines such as Google to explore the web as a corpus.</a:t>
            </a:r>
          </a:p>
          <a:p>
            <a:pPr algn="l"/>
            <a:r>
              <a:rPr lang="en-US" dirty="0" smtClean="0"/>
              <a:t>But many texts on the web contain errors of all sorts. For example: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57200" y="2286000"/>
          <a:ext cx="7086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1"/>
            <a:ext cx="6255488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Balanced Corpora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990600"/>
            <a:ext cx="6255488" cy="5334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	</a:t>
            </a:r>
            <a:r>
              <a:rPr lang="en-US" sz="3600" dirty="0" smtClean="0"/>
              <a:t>Balanced corpora, in contrast to monitor corpora and also known as </a:t>
            </a:r>
            <a:r>
              <a:rPr lang="en-US" sz="3600" i="1" dirty="0" smtClean="0"/>
              <a:t>sample corpora, </a:t>
            </a:r>
            <a:r>
              <a:rPr lang="en-US" sz="3600" dirty="0" smtClean="0"/>
              <a:t> try to represent a particular type of language over a specific span of time. In doing so they seek to be </a:t>
            </a:r>
            <a:r>
              <a:rPr lang="en-US" sz="3600" b="1" dirty="0" smtClean="0"/>
              <a:t>balanced</a:t>
            </a:r>
            <a:r>
              <a:rPr lang="en-US" sz="3600" dirty="0" smtClean="0"/>
              <a:t> and</a:t>
            </a:r>
            <a:r>
              <a:rPr lang="en-US" sz="3600" b="1" dirty="0" smtClean="0"/>
              <a:t> representative </a:t>
            </a:r>
            <a:r>
              <a:rPr lang="en-US" sz="3600" dirty="0" smtClean="0"/>
              <a:t>within a particular </a:t>
            </a:r>
            <a:r>
              <a:rPr lang="en-US" sz="3600" b="1" dirty="0" smtClean="0"/>
              <a:t>sampling frame.</a:t>
            </a:r>
            <a:endParaRPr lang="en-US" b="1" dirty="0" smtClean="0"/>
          </a:p>
          <a:p>
            <a:pPr algn="l"/>
            <a:endParaRPr lang="en-US" b="1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180318_0018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7467600" cy="6392333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"/>
            <a:ext cx="6255488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Opportunistic Corpora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838200"/>
            <a:ext cx="6255488" cy="5486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	Opportunistic Corpora is not match the description of either a monitor or a sample corpus. These corpora do not adhere to a rigorous sampling frame. They represent nothing more nor less than the data that it was possible to gather for a specific task. Today, an opportunistic approach is often needed with spoken data in particular: converting spoken recordings into machine-readable transcriptions is a very time consuming task.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0"/>
            <a:ext cx="6255488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19200" y="4648200"/>
            <a:ext cx="6255488" cy="1505507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Official languages are better supplied with corpus data than other for a range of non-linguistic reason.</a:t>
            </a:r>
            <a:endParaRPr lang="en-US" sz="28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219200" y="381000"/>
          <a:ext cx="6096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219200"/>
          </a:xfrm>
        </p:spPr>
        <p:txBody>
          <a:bodyPr/>
          <a:lstStyle/>
          <a:p>
            <a:pPr algn="ctr"/>
            <a:r>
              <a:rPr lang="en-US" dirty="0" smtClean="0"/>
              <a:t>Chapter 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2362200"/>
            <a:ext cx="5943600" cy="35814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What is Corpus Linguistics?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886200"/>
          </a:xfrm>
        </p:spPr>
        <p:txBody>
          <a:bodyPr/>
          <a:lstStyle/>
          <a:p>
            <a:pPr algn="ctr"/>
            <a:r>
              <a:rPr lang="en-US" dirty="0" smtClean="0"/>
              <a:t>Annotated </a:t>
            </a:r>
            <a:br>
              <a:rPr lang="en-US" dirty="0" smtClean="0"/>
            </a:br>
            <a:r>
              <a:rPr lang="en-US" dirty="0" err="1" smtClean="0"/>
              <a:t>vs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unannotated</a:t>
            </a:r>
            <a:r>
              <a:rPr lang="en-US" dirty="0" smtClean="0"/>
              <a:t> corpora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5756752"/>
            <a:ext cx="5114779" cy="110124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"/>
            <a:ext cx="6255488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Annotated corpora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90600"/>
            <a:ext cx="6941288" cy="5486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	Linguistic analyses encoded in the corpus data itself are usually called </a:t>
            </a:r>
            <a:r>
              <a:rPr lang="en-US" sz="2800" b="1" dirty="0" smtClean="0"/>
              <a:t>corpus annotation. </a:t>
            </a:r>
          </a:p>
          <a:p>
            <a:pPr algn="l"/>
            <a:r>
              <a:rPr lang="en-US" sz="2800" dirty="0" smtClean="0"/>
              <a:t>- We may wish to annotate a corpus to show </a:t>
            </a:r>
            <a:r>
              <a:rPr lang="en-US" sz="2800" b="1" dirty="0" smtClean="0"/>
              <a:t>parts of speech</a:t>
            </a:r>
            <a:r>
              <a:rPr lang="en-US" sz="2800" dirty="0" smtClean="0"/>
              <a:t>, assigning to each word a grammatical category label.</a:t>
            </a:r>
          </a:p>
          <a:p>
            <a:pPr algn="l"/>
            <a:r>
              <a:rPr lang="en-US" sz="2800" dirty="0" smtClean="0"/>
              <a:t>- So when we see the word </a:t>
            </a:r>
            <a:r>
              <a:rPr lang="en-US" sz="2800" i="1" dirty="0" smtClean="0"/>
              <a:t>talk</a:t>
            </a:r>
            <a:r>
              <a:rPr lang="en-US" sz="2800" dirty="0" smtClean="0"/>
              <a:t> in the sentence </a:t>
            </a:r>
            <a:r>
              <a:rPr lang="en-US" sz="2800" i="1" dirty="0" smtClean="0"/>
              <a:t>I heard John's talk and it was the same old thing</a:t>
            </a:r>
            <a:r>
              <a:rPr lang="en-US" sz="2800" dirty="0" smtClean="0"/>
              <a:t>, we would assign it the category </a:t>
            </a:r>
            <a:r>
              <a:rPr lang="en-US" sz="2800" b="1" dirty="0" smtClean="0"/>
              <a:t>noun</a:t>
            </a:r>
            <a:r>
              <a:rPr lang="en-US" sz="2800" dirty="0" smtClean="0"/>
              <a:t> in that context. This would often be done using some mnemonic code or </a:t>
            </a:r>
            <a:r>
              <a:rPr lang="en-US" sz="2800" b="1" dirty="0" smtClean="0"/>
              <a:t>tag</a:t>
            </a:r>
            <a:r>
              <a:rPr lang="en-US" sz="2800" dirty="0" smtClean="0"/>
              <a:t> such as </a:t>
            </a:r>
            <a:r>
              <a:rPr lang="en-US" sz="2800" i="1" dirty="0" smtClean="0"/>
              <a:t>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180318_2233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00050"/>
            <a:ext cx="7086600" cy="6057900"/>
          </a:xfrm>
          <a:prstGeom prst="rect">
            <a:avLst/>
          </a:prstGeom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838200"/>
            <a:ext cx="5500468" cy="3505200"/>
          </a:xfrm>
        </p:spPr>
        <p:txBody>
          <a:bodyPr/>
          <a:lstStyle/>
          <a:p>
            <a:pPr algn="ctr"/>
            <a:r>
              <a:rPr lang="en-US" dirty="0" smtClean="0"/>
              <a:t>Total accountability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selection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6747352"/>
            <a:ext cx="5114779" cy="110124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Total accountability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vs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data selection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366868" y="1551432"/>
            <a:ext cx="5105400" cy="2868168"/>
          </a:xfrm>
        </p:spPr>
        <p:txBody>
          <a:bodyPr/>
          <a:lstStyle/>
          <a:p>
            <a:pPr algn="ctr"/>
            <a:r>
              <a:rPr lang="en-US" dirty="0" smtClean="0"/>
              <a:t>Monolingual </a:t>
            </a:r>
            <a:br>
              <a:rPr lang="en-US" dirty="0" smtClean="0"/>
            </a:br>
            <a:r>
              <a:rPr lang="en-US" dirty="0" err="1" smtClean="0"/>
              <a:t>vs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multilingual corpora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354441" y="6975952"/>
            <a:ext cx="5114779" cy="110124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229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Monolingual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multilingual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/>
              <a:t>Many corpora are </a:t>
            </a:r>
            <a:r>
              <a:rPr lang="en-US" b="1" dirty="0" smtClean="0"/>
              <a:t>monolingual</a:t>
            </a:r>
            <a:r>
              <a:rPr lang="en-US" dirty="0" smtClean="0"/>
              <a:t> – they contain data in only one language.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2039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Multilingual corpora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77500" lnSpcReduction="20000"/>
          </a:bodyPr>
          <a:lstStyle/>
          <a:p>
            <a:pPr lvl="0" algn="ctr"/>
            <a:r>
              <a:rPr lang="en-US" sz="2900" b="1" u="sng" dirty="0" smtClean="0"/>
              <a:t>Comparable Corpus</a:t>
            </a:r>
          </a:p>
          <a:p>
            <a:pPr lvl="0" algn="ctr"/>
            <a:endParaRPr lang="en-US" sz="2900" b="1" u="sng" dirty="0" smtClean="0"/>
          </a:p>
          <a:p>
            <a:pPr lvl="0">
              <a:buNone/>
            </a:pPr>
            <a:r>
              <a:rPr lang="en-US" sz="2900" dirty="0" smtClean="0"/>
              <a:t>	contains components in two or more languages that have been collected using the same sampling method, e.g. the </a:t>
            </a:r>
            <a:r>
              <a:rPr lang="en-US" sz="2900" i="1" dirty="0" smtClean="0"/>
              <a:t>same proportions</a:t>
            </a:r>
            <a:r>
              <a:rPr lang="en-US" sz="2900" dirty="0" smtClean="0"/>
              <a:t> of the texts of the </a:t>
            </a:r>
            <a:r>
              <a:rPr lang="en-US" sz="2900" i="1" dirty="0" smtClean="0"/>
              <a:t>same genres</a:t>
            </a:r>
            <a:r>
              <a:rPr lang="en-US" sz="2900" dirty="0" smtClean="0"/>
              <a:t> in the </a:t>
            </a:r>
            <a:r>
              <a:rPr lang="en-US" sz="2900" i="1" dirty="0" smtClean="0"/>
              <a:t>same domains</a:t>
            </a:r>
            <a:r>
              <a:rPr lang="en-US" sz="2900" dirty="0" smtClean="0"/>
              <a:t> in a range of </a:t>
            </a:r>
            <a:r>
              <a:rPr lang="en-US" sz="2900" i="1" dirty="0" smtClean="0"/>
              <a:t>different languages</a:t>
            </a:r>
            <a:r>
              <a:rPr lang="en-US" sz="2900" dirty="0" smtClean="0"/>
              <a:t> in the </a:t>
            </a:r>
            <a:r>
              <a:rPr lang="en-US" sz="2900" i="1" dirty="0" smtClean="0"/>
              <a:t>same sampling period</a:t>
            </a:r>
            <a:r>
              <a:rPr lang="en-US" sz="2900" dirty="0" smtClean="0"/>
              <a:t>. The sub corpora of a comparable corpus are not translations of each other.</a:t>
            </a:r>
            <a:endParaRPr lang="en-US" sz="2900" u="sng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lvl="0" algn="ctr"/>
            <a:r>
              <a:rPr lang="en-US" sz="2400" b="1" u="sng" dirty="0" smtClean="0"/>
              <a:t>Parallel Corpus</a:t>
            </a:r>
          </a:p>
          <a:p>
            <a:pPr lvl="0">
              <a:buNone/>
            </a:pPr>
            <a:r>
              <a:rPr lang="en-US" sz="2400" dirty="0" smtClean="0"/>
              <a:t>	contains native language </a:t>
            </a:r>
            <a:r>
              <a:rPr lang="en-US" sz="2400" b="1" dirty="0" smtClean="0"/>
              <a:t>source texts</a:t>
            </a:r>
            <a:r>
              <a:rPr lang="en-US" sz="2400" dirty="0" smtClean="0"/>
              <a:t> and their </a:t>
            </a:r>
            <a:r>
              <a:rPr lang="en-US" sz="2400" b="1" dirty="0" smtClean="0"/>
              <a:t>translations</a:t>
            </a:r>
            <a:r>
              <a:rPr lang="en-US" sz="2400" dirty="0" smtClean="0"/>
              <a:t>. In this case, the sampling frame is automatically the same for all the languages in the corpus. </a:t>
            </a:r>
            <a:endParaRPr lang="en-US" sz="2400" b="1" u="sng" dirty="0" smtClean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304800"/>
            <a:ext cx="5500468" cy="13716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meaning of word Corpus:</a:t>
            </a:r>
            <a:endParaRPr lang="en-US" sz="3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1" y="1828800"/>
            <a:ext cx="5573620" cy="47244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Corpus, plural corpora; A collection of linguistic data, either compiled as written texts or as a transcription of recorded speech. The main purpose of a corpus is to verify a hypothesis about language - for example, to determine how the usage of a particular sound, word, or syntactic construction varies. Corpus linguistics deals with the principles and practice of using corpora in language study. A computer corpus is a large body of machine-readable texts.</a:t>
            </a:r>
            <a:endParaRPr lang="en-US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0"/>
            <a:ext cx="5105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Corpus LINGUISTIC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048001" y="838200"/>
            <a:ext cx="6095999" cy="5334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	</a:t>
            </a:r>
            <a:r>
              <a:rPr lang="en-US" sz="3200" dirty="0" smtClean="0"/>
              <a:t>• Corpus linguistics is a methodology to obtain and analyze the language data either quantitatively or qualitatively.</a:t>
            </a:r>
          </a:p>
          <a:p>
            <a:pPr algn="l"/>
            <a:r>
              <a:rPr lang="en-US" sz="3200" dirty="0" smtClean="0"/>
              <a:t>	• It can be applied in almost any area of language studies.</a:t>
            </a:r>
          </a:p>
          <a:p>
            <a:pPr algn="l"/>
            <a:r>
              <a:rPr lang="en-US" sz="3200" dirty="0" smtClean="0"/>
              <a:t>	 • Corpus linguistics is not a separate branch of linguistics (like e.g. sociolinguistics) or a theory of language.</a:t>
            </a:r>
            <a:endParaRPr lang="en-US" sz="32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12192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Features</a:t>
            </a:r>
            <a:r>
              <a:rPr smtClean="0">
                <a:solidFill>
                  <a:schemeClr val="tx2">
                    <a:lumMod val="75000"/>
                  </a:schemeClr>
                </a:solidFill>
              </a:rPr>
              <a:t> which distinguish different </a:t>
            </a:r>
            <a:r>
              <a:rPr>
                <a:solidFill>
                  <a:schemeClr val="tx2">
                    <a:lumMod val="75000"/>
                  </a:schemeClr>
                </a:solidFill>
              </a:rPr>
              <a:t>types of studies in corpus </a:t>
            </a:r>
            <a:r>
              <a:rPr smtClean="0">
                <a:solidFill>
                  <a:schemeClr val="tx2">
                    <a:lumMod val="75000"/>
                  </a:schemeClr>
                </a:solidFill>
              </a:rPr>
              <a:t>linguistics: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366868" y="1371600"/>
            <a:ext cx="5105400" cy="2590800"/>
          </a:xfrm>
        </p:spPr>
        <p:txBody>
          <a:bodyPr/>
          <a:lstStyle/>
          <a:p>
            <a:pPr algn="ctr"/>
            <a:r>
              <a:rPr lang="en-US" dirty="0" smtClean="0"/>
              <a:t>Mode of communication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352800" y="4114800"/>
            <a:ext cx="5114779" cy="110124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76200"/>
            <a:ext cx="5105400" cy="381000"/>
          </a:xfrm>
        </p:spPr>
        <p:txBody>
          <a:bodyPr>
            <a:normAutofit fontScale="90000"/>
          </a:bodyPr>
          <a:lstStyle/>
          <a:p>
            <a:pPr algn="ctr"/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914400"/>
            <a:ext cx="5114779" cy="495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Corpora of</a:t>
            </a:r>
          </a:p>
          <a:p>
            <a:pPr algn="ctr"/>
            <a:r>
              <a:rPr lang="en-US" sz="3600" dirty="0" smtClean="0"/>
              <a:t>Spoken Language</a:t>
            </a:r>
          </a:p>
          <a:p>
            <a:pPr algn="ctr"/>
            <a:endParaRPr lang="en-US" sz="36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1219200"/>
            <a:ext cx="5114779" cy="110124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Corpora of </a:t>
            </a:r>
          </a:p>
          <a:p>
            <a:pPr algn="ctr"/>
            <a:r>
              <a:rPr lang="en-US" sz="3600" dirty="0" smtClean="0"/>
              <a:t>Written language</a:t>
            </a:r>
            <a:endParaRPr lang="en-US" sz="36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0"/>
            <a:ext cx="5105400" cy="533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685800"/>
            <a:ext cx="5114779" cy="1600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Corpora of</a:t>
            </a:r>
          </a:p>
          <a:p>
            <a:pPr algn="ctr"/>
            <a:r>
              <a:rPr lang="en-US" sz="3200" dirty="0" smtClean="0"/>
              <a:t> Record paralinguistic features such as gesture </a:t>
            </a:r>
            <a:endParaRPr lang="en-US" sz="3200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</TotalTime>
  <Words>307</Words>
  <Application>Microsoft Office PowerPoint</Application>
  <PresentationFormat>On-screen Show (4:3)</PresentationFormat>
  <Paragraphs>81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بسم الله الرحمن الرحيم </vt:lpstr>
      <vt:lpstr>Chapter One</vt:lpstr>
      <vt:lpstr>the meaning of word Corpus:</vt:lpstr>
      <vt:lpstr>Corpus LINGUISTIC</vt:lpstr>
      <vt:lpstr>Features which distinguish different types of studies in corpus linguistics:</vt:lpstr>
      <vt:lpstr>Mode of communication</vt:lpstr>
      <vt:lpstr>Slide 7</vt:lpstr>
      <vt:lpstr>Slide 8</vt:lpstr>
      <vt:lpstr>Slide 9</vt:lpstr>
      <vt:lpstr>Slide 10</vt:lpstr>
      <vt:lpstr>corpus-based Vs corpus-driven</vt:lpstr>
      <vt:lpstr>Corpura</vt:lpstr>
      <vt:lpstr>Data collection regimes</vt:lpstr>
      <vt:lpstr>Monitor Corpora</vt:lpstr>
      <vt:lpstr>Web as corpus</vt:lpstr>
      <vt:lpstr>Balanced Corpora</vt:lpstr>
      <vt:lpstr>Slide 17</vt:lpstr>
      <vt:lpstr>Opportunistic Corpora</vt:lpstr>
      <vt:lpstr>Slide 19</vt:lpstr>
      <vt:lpstr>Annotated  vs unannotated corpora</vt:lpstr>
      <vt:lpstr>Annotated corpora</vt:lpstr>
      <vt:lpstr>Slide 22</vt:lpstr>
      <vt:lpstr>Total accountability  vs data selection</vt:lpstr>
      <vt:lpstr>Total accountability  vs data selection</vt:lpstr>
      <vt:lpstr>Monolingual  vs  multilingual corpora</vt:lpstr>
      <vt:lpstr>Monolingual   vs  multilingual</vt:lpstr>
      <vt:lpstr>Multilingual corpora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</dc:creator>
  <cp:lastModifiedBy>adel</cp:lastModifiedBy>
  <cp:revision>88</cp:revision>
  <dcterms:created xsi:type="dcterms:W3CDTF">2018-03-17T11:25:16Z</dcterms:created>
  <dcterms:modified xsi:type="dcterms:W3CDTF">2020-03-25T21:16:36Z</dcterms:modified>
</cp:coreProperties>
</file>